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2"/>
  </p:notesMasterIdLst>
  <p:handoutMasterIdLst>
    <p:handoutMasterId r:id="rId63"/>
  </p:handoutMasterIdLst>
  <p:sldIdLst>
    <p:sldId id="257" r:id="rId5"/>
    <p:sldId id="262" r:id="rId6"/>
    <p:sldId id="263" r:id="rId7"/>
    <p:sldId id="287" r:id="rId8"/>
    <p:sldId id="264" r:id="rId9"/>
    <p:sldId id="265" r:id="rId10"/>
    <p:sldId id="266" r:id="rId11"/>
    <p:sldId id="269" r:id="rId12"/>
    <p:sldId id="273" r:id="rId13"/>
    <p:sldId id="274" r:id="rId14"/>
    <p:sldId id="286" r:id="rId15"/>
    <p:sldId id="316" r:id="rId16"/>
    <p:sldId id="317" r:id="rId17"/>
    <p:sldId id="295" r:id="rId18"/>
    <p:sldId id="343" r:id="rId19"/>
    <p:sldId id="294" r:id="rId20"/>
    <p:sldId id="344" r:id="rId21"/>
    <p:sldId id="296" r:id="rId22"/>
    <p:sldId id="298" r:id="rId23"/>
    <p:sldId id="297" r:id="rId24"/>
    <p:sldId id="299" r:id="rId25"/>
    <p:sldId id="300" r:id="rId26"/>
    <p:sldId id="301" r:id="rId27"/>
    <p:sldId id="302" r:id="rId28"/>
    <p:sldId id="303" r:id="rId29"/>
    <p:sldId id="304" r:id="rId30"/>
    <p:sldId id="305" r:id="rId31"/>
    <p:sldId id="306" r:id="rId32"/>
    <p:sldId id="307" r:id="rId33"/>
    <p:sldId id="308" r:id="rId34"/>
    <p:sldId id="318" r:id="rId35"/>
    <p:sldId id="319" r:id="rId36"/>
    <p:sldId id="320" r:id="rId37"/>
    <p:sldId id="321" r:id="rId38"/>
    <p:sldId id="322" r:id="rId39"/>
    <p:sldId id="309" r:id="rId40"/>
    <p:sldId id="310" r:id="rId41"/>
    <p:sldId id="311" r:id="rId42"/>
    <p:sldId id="312" r:id="rId43"/>
    <p:sldId id="313" r:id="rId44"/>
    <p:sldId id="323" r:id="rId45"/>
    <p:sldId id="324" r:id="rId46"/>
    <p:sldId id="325" r:id="rId47"/>
    <p:sldId id="326" r:id="rId48"/>
    <p:sldId id="327" r:id="rId49"/>
    <p:sldId id="328" r:id="rId50"/>
    <p:sldId id="314" r:id="rId51"/>
    <p:sldId id="329" r:id="rId52"/>
    <p:sldId id="330" r:id="rId53"/>
    <p:sldId id="331" r:id="rId54"/>
    <p:sldId id="332" r:id="rId55"/>
    <p:sldId id="333" r:id="rId56"/>
    <p:sldId id="334" r:id="rId57"/>
    <p:sldId id="335" r:id="rId58"/>
    <p:sldId id="342" r:id="rId59"/>
    <p:sldId id="345" r:id="rId60"/>
    <p:sldId id="315" r:id="rId61"/>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113A9D2-9D6B-4929-AA2D-F23B5EE8CBE7}" styleName="Tema Uygulanmış Stil 2 - Vurgu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Açık Stil 2 - Vurgu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271" autoAdjust="0"/>
    <p:restoredTop sz="94704" autoAdjust="0"/>
  </p:normalViewPr>
  <p:slideViewPr>
    <p:cSldViewPr snapToGrid="0">
      <p:cViewPr varScale="1">
        <p:scale>
          <a:sx n="100" d="100"/>
          <a:sy n="100" d="100"/>
        </p:scale>
        <p:origin x="120" y="324"/>
      </p:cViewPr>
      <p:guideLst>
        <p:guide orient="horz" pos="2160"/>
        <p:guide pos="3840"/>
      </p:guideLst>
    </p:cSldViewPr>
  </p:slideViewPr>
  <p:notesTextViewPr>
    <p:cViewPr>
      <p:scale>
        <a:sx n="1" d="1"/>
        <a:sy n="1" d="1"/>
      </p:scale>
      <p:origin x="0" y="0"/>
    </p:cViewPr>
  </p:notesTextViewPr>
  <p:notesViewPr>
    <p:cSldViewPr snapToGrid="0" showGuides="1">
      <p:cViewPr varScale="1">
        <p:scale>
          <a:sx n="90" d="100"/>
          <a:sy n="90" d="100"/>
        </p:scale>
        <p:origin x="3024"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handoutMaster" Target="handoutMasters/handoutMaster1.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png"/><Relationship Id="rId4"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6905CA-DEF8-4D11-8E8E-35415FE5B980}" type="doc">
      <dgm:prSet loTypeId="urn:microsoft.com/office/officeart/2011/layout/RadialPictureList#3" loCatId="officeonline" qsTypeId="urn:microsoft.com/office/officeart/2009/2/quickstyle/3d8" qsCatId="3D" csTypeId="urn:microsoft.com/office/officeart/2005/8/colors/colorful3" csCatId="colorful" phldr="1"/>
      <dgm:spPr/>
      <dgm:t>
        <a:bodyPr/>
        <a:lstStyle/>
        <a:p>
          <a:endParaRPr lang="en-US"/>
        </a:p>
      </dgm:t>
    </dgm:pt>
    <dgm:pt modelId="{C0C01B88-9CE1-468B-9CBF-591339763F40}">
      <dgm:prSet phldrT="[Text]" custT="1"/>
      <dgm:spPr>
        <a:xfrm>
          <a:off x="0" y="3124236"/>
          <a:ext cx="1433405" cy="1036336"/>
        </a:xfrm>
      </dgm:spPr>
      <dgm:t>
        <a:bodyPr/>
        <a:lstStyle/>
        <a:p>
          <a:pPr rtl="1"/>
          <a:r>
            <a:rPr lang="tr-TR" sz="2800" b="1" noProof="0" dirty="0">
              <a:latin typeface="Arial" panose="020B0604020202020204" pitchFamily="34" charset="0"/>
              <a:cs typeface="Arial" panose="020B0604020202020204" pitchFamily="34" charset="0"/>
            </a:rPr>
            <a:t>Fen Bilimleri</a:t>
          </a:r>
        </a:p>
      </dgm:t>
    </dgm:pt>
    <dgm:pt modelId="{DFE94F7E-D535-430A-8BB1-49AC9838F4B9}" type="parTrans" cxnId="{8D5FD78A-BE31-4FDE-A461-DA8AB34B38C6}">
      <dgm:prSet/>
      <dgm:spPr/>
      <dgm:t>
        <a:bodyPr/>
        <a:lstStyle/>
        <a:p>
          <a:endParaRPr lang="tr-TR" noProof="0" dirty="0"/>
        </a:p>
      </dgm:t>
    </dgm:pt>
    <dgm:pt modelId="{E322421D-E49C-4213-8E54-92B0A3C2AA0D}" type="sibTrans" cxnId="{8D5FD78A-BE31-4FDE-A461-DA8AB34B38C6}">
      <dgm:prSet/>
      <dgm:spPr/>
      <dgm:t>
        <a:bodyPr/>
        <a:lstStyle/>
        <a:p>
          <a:endParaRPr lang="tr-TR" noProof="0" dirty="0"/>
        </a:p>
      </dgm:t>
    </dgm:pt>
    <dgm:pt modelId="{2047DE55-99B8-4790-89E2-F50A652A554B}">
      <dgm:prSet phldrT="[Text]" custT="1"/>
      <dgm:spPr>
        <a:xfrm>
          <a:off x="787991" y="4160573"/>
          <a:ext cx="1433405" cy="1036336"/>
        </a:xfrm>
      </dgm:spPr>
      <dgm:t>
        <a:bodyPr/>
        <a:lstStyle/>
        <a:p>
          <a:pPr rtl="1"/>
          <a:r>
            <a:rPr lang="tr-TR" sz="2800" b="1" noProof="0" dirty="0">
              <a:latin typeface="Arial" panose="020B0604020202020204" pitchFamily="34" charset="0"/>
              <a:cs typeface="Arial" panose="020B0604020202020204" pitchFamily="34" charset="0"/>
            </a:rPr>
            <a:t>Sosyal Bilimler</a:t>
          </a:r>
        </a:p>
      </dgm:t>
    </dgm:pt>
    <dgm:pt modelId="{C8D3E9CF-05DC-4FB6-BC89-86896EE18DEA}" type="parTrans" cxnId="{721A35C3-DBEA-42F4-A54D-DFAAD999BF91}">
      <dgm:prSet/>
      <dgm:spPr/>
      <dgm:t>
        <a:bodyPr/>
        <a:lstStyle/>
        <a:p>
          <a:endParaRPr lang="tr-TR" noProof="0" dirty="0"/>
        </a:p>
      </dgm:t>
    </dgm:pt>
    <dgm:pt modelId="{048493D6-4426-4618-8C32-1CBA84A9753C}" type="sibTrans" cxnId="{721A35C3-DBEA-42F4-A54D-DFAAD999BF91}">
      <dgm:prSet/>
      <dgm:spPr/>
      <dgm:t>
        <a:bodyPr/>
        <a:lstStyle/>
        <a:p>
          <a:endParaRPr lang="tr-TR" noProof="0" dirty="0"/>
        </a:p>
      </dgm:t>
    </dgm:pt>
    <dgm:pt modelId="{D2FE3027-CD5C-42F2-91EB-86FAC3E4BE0B}">
      <dgm:prSet phldrT="[Text]" custT="1"/>
      <dgm:spPr>
        <a:xfrm>
          <a:off x="787991" y="657572"/>
          <a:ext cx="1433405" cy="1036336"/>
        </a:xfrm>
      </dgm:spPr>
      <dgm:t>
        <a:bodyPr/>
        <a:lstStyle/>
        <a:p>
          <a:pPr rtl="1"/>
          <a:r>
            <a:rPr lang="tr-TR" sz="2800" b="1" noProof="0" dirty="0">
              <a:latin typeface="Arial" panose="020B0604020202020204" pitchFamily="34" charset="0"/>
              <a:cs typeface="Arial" panose="020B0604020202020204" pitchFamily="34" charset="0"/>
            </a:rPr>
            <a:t>Türkçe</a:t>
          </a:r>
        </a:p>
      </dgm:t>
    </dgm:pt>
    <dgm:pt modelId="{3BD032F4-74D8-4DF5-A3F7-BE4B5F10D5BF}" type="sibTrans" cxnId="{2F708DD1-31DA-40F2-8F61-60D64D9DED0E}">
      <dgm:prSet/>
      <dgm:spPr/>
      <dgm:t>
        <a:bodyPr/>
        <a:lstStyle/>
        <a:p>
          <a:endParaRPr lang="tr-TR" noProof="0" dirty="0"/>
        </a:p>
      </dgm:t>
    </dgm:pt>
    <dgm:pt modelId="{D970ABB7-5E37-4C46-AB28-EAAE4C62AF1F}" type="parTrans" cxnId="{2F708DD1-31DA-40F2-8F61-60D64D9DED0E}">
      <dgm:prSet/>
      <dgm:spPr/>
      <dgm:t>
        <a:bodyPr/>
        <a:lstStyle/>
        <a:p>
          <a:endParaRPr lang="tr-TR" noProof="0" dirty="0"/>
        </a:p>
      </dgm:t>
    </dgm:pt>
    <dgm:pt modelId="{007470A2-B5D7-4887-B4FD-B6021A4D4CF7}">
      <dgm:prSet phldrT="[Text]" custT="1"/>
      <dgm:spPr>
        <a:xfrm>
          <a:off x="2838648" y="1919894"/>
          <a:ext cx="1998436" cy="1998257"/>
        </a:xfrm>
      </dgm:spPr>
      <dgm:t>
        <a:bodyPr/>
        <a:lstStyle/>
        <a:p>
          <a:pPr rtl="1"/>
          <a:r>
            <a:rPr lang="tr-TR" sz="2000" b="1" noProof="0" dirty="0">
              <a:latin typeface="Arial" panose="020B0604020202020204" pitchFamily="34" charset="0"/>
              <a:cs typeface="Arial" panose="020B0604020202020204" pitchFamily="34" charset="0"/>
            </a:rPr>
            <a:t>Değerlendirme Yapılan Alanlar</a:t>
          </a:r>
        </a:p>
        <a:p>
          <a:pPr rtl="1"/>
          <a:r>
            <a:rPr lang="tr-TR" sz="2000" b="1" noProof="0" dirty="0">
              <a:latin typeface="Arial" panose="020B0604020202020204" pitchFamily="34" charset="0"/>
              <a:cs typeface="Arial" panose="020B0604020202020204" pitchFamily="34" charset="0"/>
            </a:rPr>
            <a:t>8. Sınıf Düzeyinde</a:t>
          </a:r>
        </a:p>
      </dgm:t>
    </dgm:pt>
    <dgm:pt modelId="{36A13DC7-7A59-4D72-A36F-54543C02182F}" type="sibTrans" cxnId="{A971AD42-BB12-4E5C-BD90-DB7621320F5D}">
      <dgm:prSet/>
      <dgm:spPr/>
      <dgm:t>
        <a:bodyPr/>
        <a:lstStyle/>
        <a:p>
          <a:endParaRPr lang="tr-TR" noProof="0" dirty="0"/>
        </a:p>
      </dgm:t>
    </dgm:pt>
    <dgm:pt modelId="{C7FB72E2-A81D-4936-94C5-846F95D01B10}" type="parTrans" cxnId="{A971AD42-BB12-4E5C-BD90-DB7621320F5D}">
      <dgm:prSet/>
      <dgm:spPr/>
      <dgm:t>
        <a:bodyPr/>
        <a:lstStyle/>
        <a:p>
          <a:endParaRPr lang="tr-TR" noProof="0" dirty="0"/>
        </a:p>
      </dgm:t>
    </dgm:pt>
    <dgm:pt modelId="{502E2CE7-F4F3-4985-82CD-5847DE33758A}">
      <dgm:prSet phldrT="[Text]" custT="1"/>
      <dgm:spPr>
        <a:xfrm>
          <a:off x="787991" y="657572"/>
          <a:ext cx="1433405" cy="1036336"/>
        </a:xfrm>
      </dgm:spPr>
      <dgm:t>
        <a:bodyPr/>
        <a:lstStyle/>
        <a:p>
          <a:pPr rtl="1"/>
          <a:r>
            <a:rPr lang="tr-TR" sz="2800" b="1" noProof="0" dirty="0">
              <a:latin typeface="Arial" panose="020B0604020202020204" pitchFamily="34" charset="0"/>
              <a:cs typeface="Arial" panose="020B0604020202020204" pitchFamily="34" charset="0"/>
            </a:rPr>
            <a:t>Matematik</a:t>
          </a:r>
        </a:p>
      </dgm:t>
    </dgm:pt>
    <dgm:pt modelId="{9CB53E28-2918-4F79-9663-64AF986F683A}" type="parTrans" cxnId="{A6B950C3-1D6B-414B-A07C-BC25A16924F4}">
      <dgm:prSet/>
      <dgm:spPr/>
      <dgm:t>
        <a:bodyPr/>
        <a:lstStyle/>
        <a:p>
          <a:endParaRPr lang="tr-TR"/>
        </a:p>
      </dgm:t>
    </dgm:pt>
    <dgm:pt modelId="{F5AADBC1-DAF1-4A37-B89F-FF297B158FDA}" type="sibTrans" cxnId="{A6B950C3-1D6B-414B-A07C-BC25A16924F4}">
      <dgm:prSet/>
      <dgm:spPr/>
      <dgm:t>
        <a:bodyPr/>
        <a:lstStyle/>
        <a:p>
          <a:endParaRPr lang="tr-TR"/>
        </a:p>
      </dgm:t>
    </dgm:pt>
    <dgm:pt modelId="{BCBA671E-8B0E-47E3-B726-8B2B073B000E}" type="pres">
      <dgm:prSet presAssocID="{E16905CA-DEF8-4D11-8E8E-35415FE5B980}" presName="Name0" presStyleCnt="0">
        <dgm:presLayoutVars>
          <dgm:chMax val="1"/>
          <dgm:chPref val="1"/>
          <dgm:dir val="rev"/>
          <dgm:resizeHandles/>
        </dgm:presLayoutVars>
      </dgm:prSet>
      <dgm:spPr/>
    </dgm:pt>
    <dgm:pt modelId="{05E59EE6-24A2-4651-996A-9AFB7B9FFC8F}" type="pres">
      <dgm:prSet presAssocID="{007470A2-B5D7-4887-B4FD-B6021A4D4CF7}" presName="Parent" presStyleLbl="node1" presStyleIdx="0" presStyleCnt="2" custScaleX="137379" custScaleY="104456" custLinFactNeighborX="17488" custLinFactNeighborY="-2377">
        <dgm:presLayoutVars>
          <dgm:chMax val="4"/>
          <dgm:chPref val="3"/>
        </dgm:presLayoutVars>
      </dgm:prSet>
      <dgm:spPr>
        <a:prstGeom prst="ellipse">
          <a:avLst/>
        </a:prstGeom>
      </dgm:spPr>
    </dgm:pt>
    <dgm:pt modelId="{1EA0B330-A62A-423B-9436-56354426AF14}" type="pres">
      <dgm:prSet presAssocID="{D2FE3027-CD5C-42F2-91EB-86FAC3E4BE0B}" presName="Accent" presStyleLbl="node1" presStyleIdx="1" presStyleCnt="2"/>
      <dgm:spPr>
        <a:xfrm rot="10800000">
          <a:off x="1839429" y="808686"/>
          <a:ext cx="4027970" cy="4198761"/>
        </a:xfrm>
      </dgm:spPr>
    </dgm:pt>
    <dgm:pt modelId="{A641F8A4-CF11-4116-B4E6-8425449904ED}" type="pres">
      <dgm:prSet presAssocID="{D2FE3027-CD5C-42F2-91EB-86FAC3E4BE0B}" presName="Image1" presStyleLbl="fgImgPlace1" presStyleIdx="0" presStyleCnt="4" custScaleX="99925"/>
      <dgm:spPr>
        <a:xfrm>
          <a:off x="2302954" y="643876"/>
          <a:ext cx="1070800" cy="1070576"/>
        </a:xfrm>
        <a:prstGeom prst="ellipse">
          <a:avLst/>
        </a:prstGeom>
        <a:blipFill rotWithShape="1">
          <a:blip xmlns:r="http://schemas.openxmlformats.org/officeDocument/2006/relationships" r:embed="rId1" cstate="screen">
            <a:duotone>
              <a:schemeClr val="accent3">
                <a:hueOff val="0"/>
                <a:satOff val="0"/>
                <a:lumOff val="0"/>
                <a:alphaOff val="0"/>
                <a:shade val="20000"/>
                <a:satMod val="200000"/>
              </a:schemeClr>
              <a:schemeClr val="accent3">
                <a:hueOff val="0"/>
                <a:satOff val="0"/>
                <a:lumOff val="0"/>
                <a:alphaOff val="0"/>
                <a:tint val="12000"/>
                <a:satMod val="190000"/>
              </a:schemeClr>
            </a:duotone>
            <a:extLst>
              <a:ext uri="{28A0092B-C50C-407E-A947-70E740481C1C}">
                <a14:useLocalDpi xmlns:a14="http://schemas.microsoft.com/office/drawing/2010/main"/>
              </a:ext>
            </a:extLst>
          </a:blip>
          <a:stretch>
            <a:fillRect/>
          </a:stretch>
        </a:blipFill>
      </dgm:spPr>
    </dgm:pt>
    <dgm:pt modelId="{4E1806DE-992B-4280-BAAA-DE6487DCDC77}" type="pres">
      <dgm:prSet presAssocID="{D2FE3027-CD5C-42F2-91EB-86FAC3E4BE0B}" presName="Child1" presStyleLbl="revTx" presStyleIdx="0" presStyleCnt="4" custLinFactNeighborX="-2479">
        <dgm:presLayoutVars>
          <dgm:chMax val="0"/>
          <dgm:chPref val="0"/>
          <dgm:bulletEnabled val="1"/>
        </dgm:presLayoutVars>
      </dgm:prSet>
      <dgm:spPr>
        <a:prstGeom prst="rect">
          <a:avLst/>
        </a:prstGeom>
      </dgm:spPr>
    </dgm:pt>
    <dgm:pt modelId="{BE51E01C-BE71-43C3-A628-4771DC58673B}" type="pres">
      <dgm:prSet presAssocID="{502E2CE7-F4F3-4985-82CD-5847DE33758A}" presName="Image2" presStyleCnt="0"/>
      <dgm:spPr/>
    </dgm:pt>
    <dgm:pt modelId="{77A0B099-F151-4504-8E4F-8BD8140EAEFC}" type="pres">
      <dgm:prSet presAssocID="{502E2CE7-F4F3-4985-82CD-5847DE33758A}" presName="Image" presStyleLbl="fgImgPlace1" presStyleIdx="1" presStyleCnt="4" custScaleX="109799" custScaleY="90900" custLinFactNeighborX="-2488" custLinFactNeighborY="3319"/>
      <dgm:spPr>
        <a:blipFill rotWithShape="1">
          <a:blip xmlns:r="http://schemas.openxmlformats.org/officeDocument/2006/relationships" r:embed="rId2" cstate="screen">
            <a:duotone>
              <a:schemeClr val="accent3">
                <a:hueOff val="-483864"/>
                <a:satOff val="-312"/>
                <a:lumOff val="-601"/>
                <a:alphaOff val="0"/>
                <a:shade val="20000"/>
                <a:satMod val="200000"/>
              </a:schemeClr>
              <a:schemeClr val="accent3">
                <a:hueOff val="-483864"/>
                <a:satOff val="-312"/>
                <a:lumOff val="-601"/>
                <a:alphaOff val="0"/>
                <a:tint val="12000"/>
                <a:satMod val="190000"/>
              </a:schemeClr>
            </a:duotone>
            <a:extLst>
              <a:ext uri="{28A0092B-C50C-407E-A947-70E740481C1C}">
                <a14:useLocalDpi xmlns:a14="http://schemas.microsoft.com/office/drawing/2010/main"/>
              </a:ext>
            </a:extLst>
          </a:blip>
          <a:stretch>
            <a:fillRect/>
          </a:stretch>
        </a:blipFill>
      </dgm:spPr>
    </dgm:pt>
    <dgm:pt modelId="{68708347-A973-44E7-966C-20EDA5E305B4}" type="pres">
      <dgm:prSet presAssocID="{502E2CE7-F4F3-4985-82CD-5847DE33758A}" presName="Child2" presStyleLbl="revTx" presStyleIdx="1" presStyleCnt="4" custScaleX="195897" custLinFactNeighborX="-54337" custLinFactNeighborY="1179">
        <dgm:presLayoutVars>
          <dgm:chMax val="0"/>
          <dgm:chPref val="0"/>
          <dgm:bulletEnabled val="1"/>
        </dgm:presLayoutVars>
      </dgm:prSet>
      <dgm:spPr/>
    </dgm:pt>
    <dgm:pt modelId="{EA3FBB46-60CA-4DCD-B01B-F2EAC10C3D89}" type="pres">
      <dgm:prSet presAssocID="{C0C01B88-9CE1-468B-9CBF-591339763F40}" presName="Image3" presStyleCnt="0"/>
      <dgm:spPr/>
    </dgm:pt>
    <dgm:pt modelId="{07F3DE25-1642-45C2-B4F6-1F381AF4B3C9}" type="pres">
      <dgm:prSet presAssocID="{C0C01B88-9CE1-468B-9CBF-591339763F40}" presName="Image" presStyleLbl="fgImgPlace1" presStyleIdx="2" presStyleCnt="4" custScaleX="108907" custScaleY="83679"/>
      <dgm:spPr>
        <a:xfrm>
          <a:off x="1516136" y="3106888"/>
          <a:ext cx="1070800" cy="1070576"/>
        </a:xfrm>
        <a:prstGeom prst="ellipse">
          <a:avLst/>
        </a:prstGeom>
        <a:blipFill rotWithShape="1">
          <a:blip xmlns:r="http://schemas.openxmlformats.org/officeDocument/2006/relationships" r:embed="rId3" cstate="screen">
            <a:duotone>
              <a:schemeClr val="accent3">
                <a:hueOff val="-967728"/>
                <a:satOff val="-623"/>
                <a:lumOff val="-1203"/>
                <a:alphaOff val="0"/>
                <a:shade val="20000"/>
                <a:satMod val="200000"/>
              </a:schemeClr>
              <a:schemeClr val="accent3">
                <a:hueOff val="-967728"/>
                <a:satOff val="-623"/>
                <a:lumOff val="-1203"/>
                <a:alphaOff val="0"/>
                <a:tint val="12000"/>
                <a:satMod val="190000"/>
              </a:schemeClr>
            </a:duotone>
            <a:extLst>
              <a:ext uri="{28A0092B-C50C-407E-A947-70E740481C1C}">
                <a14:useLocalDpi xmlns:a14="http://schemas.microsoft.com/office/drawing/2010/main"/>
              </a:ext>
            </a:extLst>
          </a:blip>
          <a:stretch>
            <a:fillRect/>
          </a:stretch>
        </a:blipFill>
      </dgm:spPr>
    </dgm:pt>
    <dgm:pt modelId="{24DAAE03-8AA3-4374-B236-819FD4BAD3C8}" type="pres">
      <dgm:prSet presAssocID="{C0C01B88-9CE1-468B-9CBF-591339763F40}" presName="Child3" presStyleLbl="revTx" presStyleIdx="2" presStyleCnt="4" custScaleX="217405" custLinFactNeighborX="-60764" custLinFactNeighborY="2438">
        <dgm:presLayoutVars>
          <dgm:chMax val="0"/>
          <dgm:chPref val="0"/>
          <dgm:bulletEnabled val="1"/>
        </dgm:presLayoutVars>
      </dgm:prSet>
      <dgm:spPr>
        <a:prstGeom prst="rect">
          <a:avLst/>
        </a:prstGeom>
      </dgm:spPr>
    </dgm:pt>
    <dgm:pt modelId="{372EC7E2-032F-493E-9422-3E6BBF84C804}" type="pres">
      <dgm:prSet presAssocID="{2047DE55-99B8-4790-89E2-F50A652A554B}" presName="Image4" presStyleCnt="0"/>
      <dgm:spPr/>
    </dgm:pt>
    <dgm:pt modelId="{37E17C6F-ED68-448D-88C1-BFA2E9B6DD18}" type="pres">
      <dgm:prSet presAssocID="{2047DE55-99B8-4790-89E2-F50A652A554B}" presName="Image" presStyleLbl="fgImgPlace1" presStyleIdx="3" presStyleCnt="4" custScaleX="109103" custScaleY="86726"/>
      <dgm:spPr>
        <a:xfrm>
          <a:off x="2302954" y="4138659"/>
          <a:ext cx="1070800" cy="1070576"/>
        </a:xfrm>
        <a:prstGeom prst="ellipse">
          <a:avLst/>
        </a:prstGeom>
        <a:blipFill rotWithShape="1">
          <a:blip xmlns:r="http://schemas.openxmlformats.org/officeDocument/2006/relationships" r:embed="rId4" cstate="screen">
            <a:duotone>
              <a:schemeClr val="accent3">
                <a:hueOff val="-1451592"/>
                <a:satOff val="-935"/>
                <a:lumOff val="-1804"/>
                <a:alphaOff val="0"/>
                <a:shade val="20000"/>
                <a:satMod val="200000"/>
              </a:schemeClr>
              <a:schemeClr val="accent3">
                <a:hueOff val="-1451592"/>
                <a:satOff val="-935"/>
                <a:lumOff val="-1804"/>
                <a:alphaOff val="0"/>
                <a:tint val="12000"/>
                <a:satMod val="190000"/>
              </a:schemeClr>
            </a:duotone>
            <a:extLst>
              <a:ext uri="{28A0092B-C50C-407E-A947-70E740481C1C}">
                <a14:useLocalDpi xmlns:a14="http://schemas.microsoft.com/office/drawing/2010/main"/>
              </a:ext>
            </a:extLst>
          </a:blip>
          <a:stretch>
            <a:fillRect/>
          </a:stretch>
        </a:blipFill>
      </dgm:spPr>
    </dgm:pt>
    <dgm:pt modelId="{9658C117-7785-4D2C-B987-9EA97BF9F6B2}" type="pres">
      <dgm:prSet presAssocID="{2047DE55-99B8-4790-89E2-F50A652A554B}" presName="Child4" presStyleLbl="revTx" presStyleIdx="3" presStyleCnt="4" custScaleX="263493" custLinFactNeighborX="-90369" custLinFactNeighborY="9374">
        <dgm:presLayoutVars>
          <dgm:chMax val="0"/>
          <dgm:chPref val="0"/>
          <dgm:bulletEnabled val="1"/>
        </dgm:presLayoutVars>
      </dgm:prSet>
      <dgm:spPr>
        <a:prstGeom prst="rect">
          <a:avLst/>
        </a:prstGeom>
      </dgm:spPr>
    </dgm:pt>
  </dgm:ptLst>
  <dgm:cxnLst>
    <dgm:cxn modelId="{C6A37A29-258A-4CA8-B734-C053EDFD5E8C}" type="presOf" srcId="{E16905CA-DEF8-4D11-8E8E-35415FE5B980}" destId="{BCBA671E-8B0E-47E3-B726-8B2B073B000E}" srcOrd="0" destOrd="0" presId="urn:microsoft.com/office/officeart/2011/layout/RadialPictureList#3"/>
    <dgm:cxn modelId="{BA69DF34-45E4-462D-9454-B29F35C46AF4}" type="presOf" srcId="{2047DE55-99B8-4790-89E2-F50A652A554B}" destId="{9658C117-7785-4D2C-B987-9EA97BF9F6B2}" srcOrd="0" destOrd="0" presId="urn:microsoft.com/office/officeart/2011/layout/RadialPictureList#3"/>
    <dgm:cxn modelId="{A971AD42-BB12-4E5C-BD90-DB7621320F5D}" srcId="{E16905CA-DEF8-4D11-8E8E-35415FE5B980}" destId="{007470A2-B5D7-4887-B4FD-B6021A4D4CF7}" srcOrd="0" destOrd="0" parTransId="{C7FB72E2-A81D-4936-94C5-846F95D01B10}" sibTransId="{36A13DC7-7A59-4D72-A36F-54543C02182F}"/>
    <dgm:cxn modelId="{8D5FD78A-BE31-4FDE-A461-DA8AB34B38C6}" srcId="{007470A2-B5D7-4887-B4FD-B6021A4D4CF7}" destId="{C0C01B88-9CE1-468B-9CBF-591339763F40}" srcOrd="2" destOrd="0" parTransId="{DFE94F7E-D535-430A-8BB1-49AC9838F4B9}" sibTransId="{E322421D-E49C-4213-8E54-92B0A3C2AA0D}"/>
    <dgm:cxn modelId="{97BE5794-0763-4B2A-BACA-C8ECA65E4C9F}" type="presOf" srcId="{C0C01B88-9CE1-468B-9CBF-591339763F40}" destId="{24DAAE03-8AA3-4374-B236-819FD4BAD3C8}" srcOrd="0" destOrd="0" presId="urn:microsoft.com/office/officeart/2011/layout/RadialPictureList#3"/>
    <dgm:cxn modelId="{1B06AEAE-EE23-4C0A-BCF8-89D33CCA73B8}" type="presOf" srcId="{D2FE3027-CD5C-42F2-91EB-86FAC3E4BE0B}" destId="{4E1806DE-992B-4280-BAAA-DE6487DCDC77}" srcOrd="0" destOrd="0" presId="urn:microsoft.com/office/officeart/2011/layout/RadialPictureList#3"/>
    <dgm:cxn modelId="{A1D48FB5-11B3-4C68-B6C2-435773F611BB}" type="presOf" srcId="{007470A2-B5D7-4887-B4FD-B6021A4D4CF7}" destId="{05E59EE6-24A2-4651-996A-9AFB7B9FFC8F}" srcOrd="0" destOrd="0" presId="urn:microsoft.com/office/officeart/2011/layout/RadialPictureList#3"/>
    <dgm:cxn modelId="{721A35C3-DBEA-42F4-A54D-DFAAD999BF91}" srcId="{007470A2-B5D7-4887-B4FD-B6021A4D4CF7}" destId="{2047DE55-99B8-4790-89E2-F50A652A554B}" srcOrd="3" destOrd="0" parTransId="{C8D3E9CF-05DC-4FB6-BC89-86896EE18DEA}" sibTransId="{048493D6-4426-4618-8C32-1CBA84A9753C}"/>
    <dgm:cxn modelId="{A6B950C3-1D6B-414B-A07C-BC25A16924F4}" srcId="{007470A2-B5D7-4887-B4FD-B6021A4D4CF7}" destId="{502E2CE7-F4F3-4985-82CD-5847DE33758A}" srcOrd="1" destOrd="0" parTransId="{9CB53E28-2918-4F79-9663-64AF986F683A}" sibTransId="{F5AADBC1-DAF1-4A37-B89F-FF297B158FDA}"/>
    <dgm:cxn modelId="{2F708DD1-31DA-40F2-8F61-60D64D9DED0E}" srcId="{007470A2-B5D7-4887-B4FD-B6021A4D4CF7}" destId="{D2FE3027-CD5C-42F2-91EB-86FAC3E4BE0B}" srcOrd="0" destOrd="0" parTransId="{D970ABB7-5E37-4C46-AB28-EAAE4C62AF1F}" sibTransId="{3BD032F4-74D8-4DF5-A3F7-BE4B5F10D5BF}"/>
    <dgm:cxn modelId="{147BB9E3-1F24-4DE5-902E-0B09F6F46D88}" type="presOf" srcId="{502E2CE7-F4F3-4985-82CD-5847DE33758A}" destId="{68708347-A973-44E7-966C-20EDA5E305B4}" srcOrd="0" destOrd="0" presId="urn:microsoft.com/office/officeart/2011/layout/RadialPictureList#3"/>
    <dgm:cxn modelId="{FFC29E96-4EE1-4A5B-835D-C797A1CB1903}" type="presParOf" srcId="{BCBA671E-8B0E-47E3-B726-8B2B073B000E}" destId="{05E59EE6-24A2-4651-996A-9AFB7B9FFC8F}" srcOrd="0" destOrd="0" presId="urn:microsoft.com/office/officeart/2011/layout/RadialPictureList#3"/>
    <dgm:cxn modelId="{9B7F8567-AD8E-44CC-966E-8BC0AE30EB6A}" type="presParOf" srcId="{BCBA671E-8B0E-47E3-B726-8B2B073B000E}" destId="{1EA0B330-A62A-423B-9436-56354426AF14}" srcOrd="1" destOrd="0" presId="urn:microsoft.com/office/officeart/2011/layout/RadialPictureList#3"/>
    <dgm:cxn modelId="{AAD61DC6-172C-4A4E-B91A-D7404DC50387}" type="presParOf" srcId="{BCBA671E-8B0E-47E3-B726-8B2B073B000E}" destId="{A641F8A4-CF11-4116-B4E6-8425449904ED}" srcOrd="2" destOrd="0" presId="urn:microsoft.com/office/officeart/2011/layout/RadialPictureList#3"/>
    <dgm:cxn modelId="{AC1C53D9-2FCA-49CC-B486-DF5D21E79F34}" type="presParOf" srcId="{BCBA671E-8B0E-47E3-B726-8B2B073B000E}" destId="{4E1806DE-992B-4280-BAAA-DE6487DCDC77}" srcOrd="3" destOrd="0" presId="urn:microsoft.com/office/officeart/2011/layout/RadialPictureList#3"/>
    <dgm:cxn modelId="{CCDF0F7E-168F-4242-94FD-FB8A9642C378}" type="presParOf" srcId="{BCBA671E-8B0E-47E3-B726-8B2B073B000E}" destId="{BE51E01C-BE71-43C3-A628-4771DC58673B}" srcOrd="4" destOrd="0" presId="urn:microsoft.com/office/officeart/2011/layout/RadialPictureList#3"/>
    <dgm:cxn modelId="{D9507848-1C5A-45EF-AC80-5F154309E4A8}" type="presParOf" srcId="{BE51E01C-BE71-43C3-A628-4771DC58673B}" destId="{77A0B099-F151-4504-8E4F-8BD8140EAEFC}" srcOrd="0" destOrd="0" presId="urn:microsoft.com/office/officeart/2011/layout/RadialPictureList#3"/>
    <dgm:cxn modelId="{BF7402E3-D428-464C-A9C3-F3AEBEB54D33}" type="presParOf" srcId="{BCBA671E-8B0E-47E3-B726-8B2B073B000E}" destId="{68708347-A973-44E7-966C-20EDA5E305B4}" srcOrd="5" destOrd="0" presId="urn:microsoft.com/office/officeart/2011/layout/RadialPictureList#3"/>
    <dgm:cxn modelId="{97D74395-E57E-400B-B548-0EA5D3DB325C}" type="presParOf" srcId="{BCBA671E-8B0E-47E3-B726-8B2B073B000E}" destId="{EA3FBB46-60CA-4DCD-B01B-F2EAC10C3D89}" srcOrd="6" destOrd="0" presId="urn:microsoft.com/office/officeart/2011/layout/RadialPictureList#3"/>
    <dgm:cxn modelId="{840C2BCB-1EC0-4B61-B91E-57E4513CEF56}" type="presParOf" srcId="{EA3FBB46-60CA-4DCD-B01B-F2EAC10C3D89}" destId="{07F3DE25-1642-45C2-B4F6-1F381AF4B3C9}" srcOrd="0" destOrd="0" presId="urn:microsoft.com/office/officeart/2011/layout/RadialPictureList#3"/>
    <dgm:cxn modelId="{A912BCF6-FAF8-4FEB-B221-C609ABCD1AF2}" type="presParOf" srcId="{BCBA671E-8B0E-47E3-B726-8B2B073B000E}" destId="{24DAAE03-8AA3-4374-B236-819FD4BAD3C8}" srcOrd="7" destOrd="0" presId="urn:microsoft.com/office/officeart/2011/layout/RadialPictureList#3"/>
    <dgm:cxn modelId="{4F5D8AE2-6D60-4C4A-BB6A-1D0B0CB34CBC}" type="presParOf" srcId="{BCBA671E-8B0E-47E3-B726-8B2B073B000E}" destId="{372EC7E2-032F-493E-9422-3E6BBF84C804}" srcOrd="8" destOrd="0" presId="urn:microsoft.com/office/officeart/2011/layout/RadialPictureList#3"/>
    <dgm:cxn modelId="{B7D6FB09-CFBD-4148-8710-914BFA818813}" type="presParOf" srcId="{372EC7E2-032F-493E-9422-3E6BBF84C804}" destId="{37E17C6F-ED68-448D-88C1-BFA2E9B6DD18}" srcOrd="0" destOrd="0" presId="urn:microsoft.com/office/officeart/2011/layout/RadialPictureList#3"/>
    <dgm:cxn modelId="{DD52D7BA-DC35-4723-8C85-89B2AA9C1E8D}" type="presParOf" srcId="{BCBA671E-8B0E-47E3-B726-8B2B073B000E}" destId="{9658C117-7785-4D2C-B987-9EA97BF9F6B2}" srcOrd="9" destOrd="0" presId="urn:microsoft.com/office/officeart/2011/layout/RadialPictureList#3"/>
  </dgm:cxnLst>
  <dgm:bg>
    <a:solidFill>
      <a:srgbClr val="00B0F0"/>
    </a:solidFill>
    <a:effectLst>
      <a:outerShdw blurRad="50800" dist="50800" dir="5400000" algn="ctr" rotWithShape="0">
        <a:srgbClr val="000000">
          <a:alpha val="0"/>
        </a:srgbClr>
      </a:outerShdw>
    </a:effect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2AD0AFA-08CE-4D17-83BB-46637CFE4401}"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tr-TR"/>
        </a:p>
      </dgm:t>
    </dgm:pt>
    <dgm:pt modelId="{C7B9D736-5CF1-49BF-8068-A580D1C912E4}">
      <dgm:prSet phldrT="[Metin]"/>
      <dgm:spPr>
        <a:solidFill>
          <a:srgbClr val="00B050"/>
        </a:solidFill>
      </dgm:spPr>
      <dgm:t>
        <a:bodyPr/>
        <a:lstStyle/>
        <a:p>
          <a:r>
            <a:rPr lang="tr-TR" dirty="0"/>
            <a:t>Sistem Yöneticisi</a:t>
          </a:r>
        </a:p>
      </dgm:t>
    </dgm:pt>
    <dgm:pt modelId="{5E7C319C-DA90-402C-A0D0-C515D7003626}" type="parTrans" cxnId="{B6E43D61-5CBC-44CC-928C-BCC0F69752DA}">
      <dgm:prSet/>
      <dgm:spPr/>
      <dgm:t>
        <a:bodyPr/>
        <a:lstStyle/>
        <a:p>
          <a:endParaRPr lang="tr-TR"/>
        </a:p>
      </dgm:t>
    </dgm:pt>
    <dgm:pt modelId="{85A745FD-4D4C-4E78-97CF-7C7CFEE08ADE}" type="sibTrans" cxnId="{B6E43D61-5CBC-44CC-928C-BCC0F69752DA}">
      <dgm:prSet/>
      <dgm:spPr/>
      <dgm:t>
        <a:bodyPr/>
        <a:lstStyle/>
        <a:p>
          <a:endParaRPr lang="tr-TR" dirty="0"/>
        </a:p>
      </dgm:t>
    </dgm:pt>
    <dgm:pt modelId="{C5265AD7-4868-48E4-8543-311513F0FF57}" type="asst">
      <dgm:prSet phldrT="[Metin]"/>
      <dgm:spPr>
        <a:solidFill>
          <a:srgbClr val="7030A0"/>
        </a:solidFill>
      </dgm:spPr>
      <dgm:t>
        <a:bodyPr/>
        <a:lstStyle/>
        <a:p>
          <a:r>
            <a:rPr lang="tr-TR" dirty="0"/>
            <a:t>Branş Yöneticisi</a:t>
          </a:r>
        </a:p>
      </dgm:t>
    </dgm:pt>
    <dgm:pt modelId="{0A942BEF-C185-4F26-B2BE-C0A8CAB52C7A}" type="parTrans" cxnId="{7FB874BE-0B01-4742-9988-F129F1C8D06A}">
      <dgm:prSet/>
      <dgm:spPr/>
      <dgm:t>
        <a:bodyPr/>
        <a:lstStyle/>
        <a:p>
          <a:endParaRPr lang="tr-TR"/>
        </a:p>
      </dgm:t>
    </dgm:pt>
    <dgm:pt modelId="{26752B03-3C73-40E6-A444-9F918BADEBD5}" type="sibTrans" cxnId="{7FB874BE-0B01-4742-9988-F129F1C8D06A}">
      <dgm:prSet/>
      <dgm:spPr/>
      <dgm:t>
        <a:bodyPr/>
        <a:lstStyle/>
        <a:p>
          <a:endParaRPr lang="tr-TR"/>
        </a:p>
      </dgm:t>
    </dgm:pt>
    <dgm:pt modelId="{1002BA1C-5134-4A02-87A6-D68B4CF66889}" type="asst">
      <dgm:prSet phldrT="[Metin]"/>
      <dgm:spPr/>
      <dgm:t>
        <a:bodyPr/>
        <a:lstStyle/>
        <a:p>
          <a:r>
            <a:rPr lang="tr-TR" dirty="0"/>
            <a:t>İl Koordinatörü</a:t>
          </a:r>
        </a:p>
      </dgm:t>
    </dgm:pt>
    <dgm:pt modelId="{5205680D-28FE-46A8-822C-133409A6B71A}" type="parTrans" cxnId="{EBFFC6C0-13E4-4F48-A88F-E7648BFF89AA}">
      <dgm:prSet/>
      <dgm:spPr/>
      <dgm:t>
        <a:bodyPr/>
        <a:lstStyle/>
        <a:p>
          <a:endParaRPr lang="tr-TR"/>
        </a:p>
      </dgm:t>
    </dgm:pt>
    <dgm:pt modelId="{DAE14E85-AE9D-4FEF-AEE1-2C14691848F2}" type="sibTrans" cxnId="{EBFFC6C0-13E4-4F48-A88F-E7648BFF89AA}">
      <dgm:prSet/>
      <dgm:spPr/>
      <dgm:t>
        <a:bodyPr/>
        <a:lstStyle/>
        <a:p>
          <a:endParaRPr lang="tr-TR"/>
        </a:p>
      </dgm:t>
    </dgm:pt>
    <dgm:pt modelId="{7B68359A-9C87-4C7C-BCD9-BC411DC0B262}" type="asst">
      <dgm:prSet phldrT="[Metin]"/>
      <dgm:spPr>
        <a:solidFill>
          <a:srgbClr val="FFC000"/>
        </a:solidFill>
      </dgm:spPr>
      <dgm:t>
        <a:bodyPr/>
        <a:lstStyle/>
        <a:p>
          <a:r>
            <a:rPr lang="tr-TR" dirty="0"/>
            <a:t>Üst Değerlendirici</a:t>
          </a:r>
        </a:p>
      </dgm:t>
    </dgm:pt>
    <dgm:pt modelId="{3C4BF850-7B17-4D37-BF78-D6A14B18AAD0}" type="parTrans" cxnId="{E43760A4-1763-40F7-A577-F433A5C499C0}">
      <dgm:prSet/>
      <dgm:spPr/>
      <dgm:t>
        <a:bodyPr/>
        <a:lstStyle/>
        <a:p>
          <a:endParaRPr lang="tr-TR"/>
        </a:p>
      </dgm:t>
    </dgm:pt>
    <dgm:pt modelId="{D1048829-FB02-4EF2-BEE5-5161C32FBB77}" type="sibTrans" cxnId="{E43760A4-1763-40F7-A577-F433A5C499C0}">
      <dgm:prSet/>
      <dgm:spPr/>
      <dgm:t>
        <a:bodyPr/>
        <a:lstStyle/>
        <a:p>
          <a:endParaRPr lang="tr-TR"/>
        </a:p>
      </dgm:t>
    </dgm:pt>
    <dgm:pt modelId="{F0BB29F8-D8F9-47D2-A5EC-2CB7C1FE49F3}" type="asst">
      <dgm:prSet phldrT="[Metin]"/>
      <dgm:spPr>
        <a:solidFill>
          <a:srgbClr val="00B0F0"/>
        </a:solidFill>
      </dgm:spPr>
      <dgm:t>
        <a:bodyPr/>
        <a:lstStyle/>
        <a:p>
          <a:r>
            <a:rPr lang="tr-TR" dirty="0"/>
            <a:t>Değerlendirici</a:t>
          </a:r>
        </a:p>
      </dgm:t>
    </dgm:pt>
    <dgm:pt modelId="{095D2B51-345B-4979-8AD0-A82E7E41E942}" type="parTrans" cxnId="{2A4779A7-8750-4C2F-B5F3-B271CDA0DABF}">
      <dgm:prSet/>
      <dgm:spPr/>
      <dgm:t>
        <a:bodyPr/>
        <a:lstStyle/>
        <a:p>
          <a:endParaRPr lang="tr-TR"/>
        </a:p>
      </dgm:t>
    </dgm:pt>
    <dgm:pt modelId="{2A69A719-70E1-4D03-9329-78DB87D99F9B}" type="sibTrans" cxnId="{2A4779A7-8750-4C2F-B5F3-B271CDA0DABF}">
      <dgm:prSet/>
      <dgm:spPr/>
      <dgm:t>
        <a:bodyPr/>
        <a:lstStyle/>
        <a:p>
          <a:endParaRPr lang="tr-TR"/>
        </a:p>
      </dgm:t>
    </dgm:pt>
    <dgm:pt modelId="{032BB212-C2E6-4B6B-A62F-BC8BB73598EB}" type="pres">
      <dgm:prSet presAssocID="{F2AD0AFA-08CE-4D17-83BB-46637CFE4401}" presName="Name0" presStyleCnt="0">
        <dgm:presLayoutVars>
          <dgm:chPref val="1"/>
          <dgm:dir/>
          <dgm:animOne val="branch"/>
          <dgm:animLvl val="lvl"/>
          <dgm:resizeHandles/>
        </dgm:presLayoutVars>
      </dgm:prSet>
      <dgm:spPr/>
    </dgm:pt>
    <dgm:pt modelId="{E62380AA-617E-4DE5-A696-58AA64659ADF}" type="pres">
      <dgm:prSet presAssocID="{C7B9D736-5CF1-49BF-8068-A580D1C912E4}" presName="vertOne" presStyleCnt="0"/>
      <dgm:spPr/>
    </dgm:pt>
    <dgm:pt modelId="{B0AB1710-6EEF-4159-84A2-098589D111C6}" type="pres">
      <dgm:prSet presAssocID="{C7B9D736-5CF1-49BF-8068-A580D1C912E4}" presName="txOne" presStyleLbl="node0" presStyleIdx="0" presStyleCnt="1" custLinFactNeighborX="-281">
        <dgm:presLayoutVars>
          <dgm:chPref val="3"/>
        </dgm:presLayoutVars>
      </dgm:prSet>
      <dgm:spPr/>
    </dgm:pt>
    <dgm:pt modelId="{B96E719A-F1D8-4780-BF69-A83C455E0456}" type="pres">
      <dgm:prSet presAssocID="{C7B9D736-5CF1-49BF-8068-A580D1C912E4}" presName="parTransOne" presStyleCnt="0"/>
      <dgm:spPr/>
    </dgm:pt>
    <dgm:pt modelId="{241AE461-A098-46C8-A5A3-340955D612C2}" type="pres">
      <dgm:prSet presAssocID="{C7B9D736-5CF1-49BF-8068-A580D1C912E4}" presName="horzOne" presStyleCnt="0"/>
      <dgm:spPr/>
    </dgm:pt>
    <dgm:pt modelId="{C73B03F1-2898-4176-90A5-840BCC98BC41}" type="pres">
      <dgm:prSet presAssocID="{1002BA1C-5134-4A02-87A6-D68B4CF66889}" presName="vertTwo" presStyleCnt="0"/>
      <dgm:spPr/>
    </dgm:pt>
    <dgm:pt modelId="{0BE6E257-181F-4951-B91E-366EA8C2047B}" type="pres">
      <dgm:prSet presAssocID="{1002BA1C-5134-4A02-87A6-D68B4CF66889}" presName="txTwo" presStyleLbl="asst1" presStyleIdx="0" presStyleCnt="4">
        <dgm:presLayoutVars>
          <dgm:chPref val="3"/>
        </dgm:presLayoutVars>
      </dgm:prSet>
      <dgm:spPr/>
    </dgm:pt>
    <dgm:pt modelId="{FE39479C-6399-4D63-B3BD-85B27CD18B05}" type="pres">
      <dgm:prSet presAssocID="{1002BA1C-5134-4A02-87A6-D68B4CF66889}" presName="horzTwo" presStyleCnt="0"/>
      <dgm:spPr/>
    </dgm:pt>
    <dgm:pt modelId="{7059D1CD-71F2-4B92-8561-7C724C0D62E1}" type="pres">
      <dgm:prSet presAssocID="{DAE14E85-AE9D-4FEF-AEE1-2C14691848F2}" presName="sibSpaceTwo" presStyleCnt="0"/>
      <dgm:spPr/>
    </dgm:pt>
    <dgm:pt modelId="{FE3B1409-6426-4DD9-8666-0CBF7B753D49}" type="pres">
      <dgm:prSet presAssocID="{C5265AD7-4868-48E4-8543-311513F0FF57}" presName="vertTwo" presStyleCnt="0"/>
      <dgm:spPr/>
    </dgm:pt>
    <dgm:pt modelId="{80B66BAA-0D04-4002-876E-5B959F04A37C}" type="pres">
      <dgm:prSet presAssocID="{C5265AD7-4868-48E4-8543-311513F0FF57}" presName="txTwo" presStyleLbl="asst1" presStyleIdx="1" presStyleCnt="4">
        <dgm:presLayoutVars>
          <dgm:chPref val="3"/>
        </dgm:presLayoutVars>
      </dgm:prSet>
      <dgm:spPr/>
    </dgm:pt>
    <dgm:pt modelId="{350BCBBF-3C6E-41FD-AA95-3A919D06E2F7}" type="pres">
      <dgm:prSet presAssocID="{C5265AD7-4868-48E4-8543-311513F0FF57}" presName="parTransTwo" presStyleCnt="0"/>
      <dgm:spPr/>
    </dgm:pt>
    <dgm:pt modelId="{B8B6610B-3F21-41E9-91AA-2C133C564867}" type="pres">
      <dgm:prSet presAssocID="{C5265AD7-4868-48E4-8543-311513F0FF57}" presName="horzTwo" presStyleCnt="0"/>
      <dgm:spPr/>
    </dgm:pt>
    <dgm:pt modelId="{9221ABE6-75E3-4CDC-8E66-7748883D5E91}" type="pres">
      <dgm:prSet presAssocID="{7B68359A-9C87-4C7C-BCD9-BC411DC0B262}" presName="vertThree" presStyleCnt="0"/>
      <dgm:spPr/>
    </dgm:pt>
    <dgm:pt modelId="{C30C7624-402C-47E3-A363-DE40AEF01D43}" type="pres">
      <dgm:prSet presAssocID="{7B68359A-9C87-4C7C-BCD9-BC411DC0B262}" presName="txThree" presStyleLbl="asst1" presStyleIdx="2" presStyleCnt="4">
        <dgm:presLayoutVars>
          <dgm:chPref val="3"/>
        </dgm:presLayoutVars>
      </dgm:prSet>
      <dgm:spPr/>
    </dgm:pt>
    <dgm:pt modelId="{6112C919-458A-4191-9369-C89878ADD818}" type="pres">
      <dgm:prSet presAssocID="{7B68359A-9C87-4C7C-BCD9-BC411DC0B262}" presName="parTransThree" presStyleCnt="0"/>
      <dgm:spPr/>
    </dgm:pt>
    <dgm:pt modelId="{BE3B3764-9656-4830-8A0C-1C1B2E40B926}" type="pres">
      <dgm:prSet presAssocID="{7B68359A-9C87-4C7C-BCD9-BC411DC0B262}" presName="horzThree" presStyleCnt="0"/>
      <dgm:spPr/>
    </dgm:pt>
    <dgm:pt modelId="{E28BB7B2-B96A-403D-9BAB-A0D4C735FE24}" type="pres">
      <dgm:prSet presAssocID="{F0BB29F8-D8F9-47D2-A5EC-2CB7C1FE49F3}" presName="vertFour" presStyleCnt="0">
        <dgm:presLayoutVars>
          <dgm:chPref val="3"/>
        </dgm:presLayoutVars>
      </dgm:prSet>
      <dgm:spPr/>
    </dgm:pt>
    <dgm:pt modelId="{9CE52D71-2664-45EF-90F5-5DB10DC15F4F}" type="pres">
      <dgm:prSet presAssocID="{F0BB29F8-D8F9-47D2-A5EC-2CB7C1FE49F3}" presName="txFour" presStyleLbl="asst1" presStyleIdx="3" presStyleCnt="4">
        <dgm:presLayoutVars>
          <dgm:chPref val="3"/>
        </dgm:presLayoutVars>
      </dgm:prSet>
      <dgm:spPr/>
    </dgm:pt>
    <dgm:pt modelId="{3483317F-74D2-413C-9FB7-6B945ACF8805}" type="pres">
      <dgm:prSet presAssocID="{F0BB29F8-D8F9-47D2-A5EC-2CB7C1FE49F3}" presName="horzFour" presStyleCnt="0"/>
      <dgm:spPr/>
    </dgm:pt>
  </dgm:ptLst>
  <dgm:cxnLst>
    <dgm:cxn modelId="{B6E43D61-5CBC-44CC-928C-BCC0F69752DA}" srcId="{F2AD0AFA-08CE-4D17-83BB-46637CFE4401}" destId="{C7B9D736-5CF1-49BF-8068-A580D1C912E4}" srcOrd="0" destOrd="0" parTransId="{5E7C319C-DA90-402C-A0D0-C515D7003626}" sibTransId="{85A745FD-4D4C-4E78-97CF-7C7CFEE08ADE}"/>
    <dgm:cxn modelId="{EA73706D-EFDE-4506-8168-7607D4523331}" type="presOf" srcId="{F2AD0AFA-08CE-4D17-83BB-46637CFE4401}" destId="{032BB212-C2E6-4B6B-A62F-BC8BB73598EB}" srcOrd="0" destOrd="0" presId="urn:microsoft.com/office/officeart/2005/8/layout/hierarchy4"/>
    <dgm:cxn modelId="{3D16A783-6820-464C-B917-75F3B6C17B4C}" type="presOf" srcId="{7B68359A-9C87-4C7C-BCD9-BC411DC0B262}" destId="{C30C7624-402C-47E3-A363-DE40AEF01D43}" srcOrd="0" destOrd="0" presId="urn:microsoft.com/office/officeart/2005/8/layout/hierarchy4"/>
    <dgm:cxn modelId="{EC5EDC96-5236-460F-97C5-F355C1499FCF}" type="presOf" srcId="{C5265AD7-4868-48E4-8543-311513F0FF57}" destId="{80B66BAA-0D04-4002-876E-5B959F04A37C}" srcOrd="0" destOrd="0" presId="urn:microsoft.com/office/officeart/2005/8/layout/hierarchy4"/>
    <dgm:cxn modelId="{E43760A4-1763-40F7-A577-F433A5C499C0}" srcId="{C5265AD7-4868-48E4-8543-311513F0FF57}" destId="{7B68359A-9C87-4C7C-BCD9-BC411DC0B262}" srcOrd="0" destOrd="0" parTransId="{3C4BF850-7B17-4D37-BF78-D6A14B18AAD0}" sibTransId="{D1048829-FB02-4EF2-BEE5-5161C32FBB77}"/>
    <dgm:cxn modelId="{2A4779A7-8750-4C2F-B5F3-B271CDA0DABF}" srcId="{7B68359A-9C87-4C7C-BCD9-BC411DC0B262}" destId="{F0BB29F8-D8F9-47D2-A5EC-2CB7C1FE49F3}" srcOrd="0" destOrd="0" parTransId="{095D2B51-345B-4979-8AD0-A82E7E41E942}" sibTransId="{2A69A719-70E1-4D03-9329-78DB87D99F9B}"/>
    <dgm:cxn modelId="{7FB874BE-0B01-4742-9988-F129F1C8D06A}" srcId="{C7B9D736-5CF1-49BF-8068-A580D1C912E4}" destId="{C5265AD7-4868-48E4-8543-311513F0FF57}" srcOrd="1" destOrd="0" parTransId="{0A942BEF-C185-4F26-B2BE-C0A8CAB52C7A}" sibTransId="{26752B03-3C73-40E6-A444-9F918BADEBD5}"/>
    <dgm:cxn modelId="{EBFFC6C0-13E4-4F48-A88F-E7648BFF89AA}" srcId="{C7B9D736-5CF1-49BF-8068-A580D1C912E4}" destId="{1002BA1C-5134-4A02-87A6-D68B4CF66889}" srcOrd="0" destOrd="0" parTransId="{5205680D-28FE-46A8-822C-133409A6B71A}" sibTransId="{DAE14E85-AE9D-4FEF-AEE1-2C14691848F2}"/>
    <dgm:cxn modelId="{21D2AED5-1A41-4443-9BA1-F571FD434943}" type="presOf" srcId="{F0BB29F8-D8F9-47D2-A5EC-2CB7C1FE49F3}" destId="{9CE52D71-2664-45EF-90F5-5DB10DC15F4F}" srcOrd="0" destOrd="0" presId="urn:microsoft.com/office/officeart/2005/8/layout/hierarchy4"/>
    <dgm:cxn modelId="{DE19F2D6-DA4D-4AE3-9DD4-65FF3680A4EE}" type="presOf" srcId="{1002BA1C-5134-4A02-87A6-D68B4CF66889}" destId="{0BE6E257-181F-4951-B91E-366EA8C2047B}" srcOrd="0" destOrd="0" presId="urn:microsoft.com/office/officeart/2005/8/layout/hierarchy4"/>
    <dgm:cxn modelId="{001F41F2-6345-4CAB-AAE5-6DC3A160BA8B}" type="presOf" srcId="{C7B9D736-5CF1-49BF-8068-A580D1C912E4}" destId="{B0AB1710-6EEF-4159-84A2-098589D111C6}" srcOrd="0" destOrd="0" presId="urn:microsoft.com/office/officeart/2005/8/layout/hierarchy4"/>
    <dgm:cxn modelId="{1966E501-D0AC-49CD-A991-1188377C1A18}" type="presParOf" srcId="{032BB212-C2E6-4B6B-A62F-BC8BB73598EB}" destId="{E62380AA-617E-4DE5-A696-58AA64659ADF}" srcOrd="0" destOrd="0" presId="urn:microsoft.com/office/officeart/2005/8/layout/hierarchy4"/>
    <dgm:cxn modelId="{A47B1D45-7F79-4CBF-802C-7E0AC544F11B}" type="presParOf" srcId="{E62380AA-617E-4DE5-A696-58AA64659ADF}" destId="{B0AB1710-6EEF-4159-84A2-098589D111C6}" srcOrd="0" destOrd="0" presId="urn:microsoft.com/office/officeart/2005/8/layout/hierarchy4"/>
    <dgm:cxn modelId="{E6678BA2-5FEF-42DC-A802-8246EAA70B0F}" type="presParOf" srcId="{E62380AA-617E-4DE5-A696-58AA64659ADF}" destId="{B96E719A-F1D8-4780-BF69-A83C455E0456}" srcOrd="1" destOrd="0" presId="urn:microsoft.com/office/officeart/2005/8/layout/hierarchy4"/>
    <dgm:cxn modelId="{A4C676F1-0E3B-4317-A3AF-9F446357BC6C}" type="presParOf" srcId="{E62380AA-617E-4DE5-A696-58AA64659ADF}" destId="{241AE461-A098-46C8-A5A3-340955D612C2}" srcOrd="2" destOrd="0" presId="urn:microsoft.com/office/officeart/2005/8/layout/hierarchy4"/>
    <dgm:cxn modelId="{71A7BFA5-FDC6-42DB-87E3-DED143F23CB9}" type="presParOf" srcId="{241AE461-A098-46C8-A5A3-340955D612C2}" destId="{C73B03F1-2898-4176-90A5-840BCC98BC41}" srcOrd="0" destOrd="0" presId="urn:microsoft.com/office/officeart/2005/8/layout/hierarchy4"/>
    <dgm:cxn modelId="{BB741F4D-AAEB-45A1-98E1-C0B204F20C82}" type="presParOf" srcId="{C73B03F1-2898-4176-90A5-840BCC98BC41}" destId="{0BE6E257-181F-4951-B91E-366EA8C2047B}" srcOrd="0" destOrd="0" presId="urn:microsoft.com/office/officeart/2005/8/layout/hierarchy4"/>
    <dgm:cxn modelId="{D3FF483E-E4F9-47E9-852A-2A78DA37A5A7}" type="presParOf" srcId="{C73B03F1-2898-4176-90A5-840BCC98BC41}" destId="{FE39479C-6399-4D63-B3BD-85B27CD18B05}" srcOrd="1" destOrd="0" presId="urn:microsoft.com/office/officeart/2005/8/layout/hierarchy4"/>
    <dgm:cxn modelId="{2E1CCDF0-20C1-4833-9608-648EE7463EA4}" type="presParOf" srcId="{241AE461-A098-46C8-A5A3-340955D612C2}" destId="{7059D1CD-71F2-4B92-8561-7C724C0D62E1}" srcOrd="1" destOrd="0" presId="urn:microsoft.com/office/officeart/2005/8/layout/hierarchy4"/>
    <dgm:cxn modelId="{5C9183EA-8A38-46B3-B353-B4BA4926C986}" type="presParOf" srcId="{241AE461-A098-46C8-A5A3-340955D612C2}" destId="{FE3B1409-6426-4DD9-8666-0CBF7B753D49}" srcOrd="2" destOrd="0" presId="urn:microsoft.com/office/officeart/2005/8/layout/hierarchy4"/>
    <dgm:cxn modelId="{CE872A08-731F-4E3D-BD08-380D8D6B275E}" type="presParOf" srcId="{FE3B1409-6426-4DD9-8666-0CBF7B753D49}" destId="{80B66BAA-0D04-4002-876E-5B959F04A37C}" srcOrd="0" destOrd="0" presId="urn:microsoft.com/office/officeart/2005/8/layout/hierarchy4"/>
    <dgm:cxn modelId="{A0ABDAC7-A61D-408A-B134-7C015A268646}" type="presParOf" srcId="{FE3B1409-6426-4DD9-8666-0CBF7B753D49}" destId="{350BCBBF-3C6E-41FD-AA95-3A919D06E2F7}" srcOrd="1" destOrd="0" presId="urn:microsoft.com/office/officeart/2005/8/layout/hierarchy4"/>
    <dgm:cxn modelId="{7B1D0FC5-B9AE-48CB-A88E-F97FE8859EE6}" type="presParOf" srcId="{FE3B1409-6426-4DD9-8666-0CBF7B753D49}" destId="{B8B6610B-3F21-41E9-91AA-2C133C564867}" srcOrd="2" destOrd="0" presId="urn:microsoft.com/office/officeart/2005/8/layout/hierarchy4"/>
    <dgm:cxn modelId="{6E42C2AD-4545-49EF-BA8C-732749895888}" type="presParOf" srcId="{B8B6610B-3F21-41E9-91AA-2C133C564867}" destId="{9221ABE6-75E3-4CDC-8E66-7748883D5E91}" srcOrd="0" destOrd="0" presId="urn:microsoft.com/office/officeart/2005/8/layout/hierarchy4"/>
    <dgm:cxn modelId="{B1BA7ED5-B943-4922-A50A-F3302A2FE5B7}" type="presParOf" srcId="{9221ABE6-75E3-4CDC-8E66-7748883D5E91}" destId="{C30C7624-402C-47E3-A363-DE40AEF01D43}" srcOrd="0" destOrd="0" presId="urn:microsoft.com/office/officeart/2005/8/layout/hierarchy4"/>
    <dgm:cxn modelId="{185B67F4-1C5C-48AB-8B7B-31EC24043AC0}" type="presParOf" srcId="{9221ABE6-75E3-4CDC-8E66-7748883D5E91}" destId="{6112C919-458A-4191-9369-C89878ADD818}" srcOrd="1" destOrd="0" presId="urn:microsoft.com/office/officeart/2005/8/layout/hierarchy4"/>
    <dgm:cxn modelId="{D7AAD12D-FF66-4EB0-9BFA-6382C3C450C4}" type="presParOf" srcId="{9221ABE6-75E3-4CDC-8E66-7748883D5E91}" destId="{BE3B3764-9656-4830-8A0C-1C1B2E40B926}" srcOrd="2" destOrd="0" presId="urn:microsoft.com/office/officeart/2005/8/layout/hierarchy4"/>
    <dgm:cxn modelId="{4BAF45C6-7FF8-4300-ACE6-4CB16411DF07}" type="presParOf" srcId="{BE3B3764-9656-4830-8A0C-1C1B2E40B926}" destId="{E28BB7B2-B96A-403D-9BAB-A0D4C735FE24}" srcOrd="0" destOrd="0" presId="urn:microsoft.com/office/officeart/2005/8/layout/hierarchy4"/>
    <dgm:cxn modelId="{9D3DCF4A-FA00-4991-8FB0-C90581470427}" type="presParOf" srcId="{E28BB7B2-B96A-403D-9BAB-A0D4C735FE24}" destId="{9CE52D71-2664-45EF-90F5-5DB10DC15F4F}" srcOrd="0" destOrd="0" presId="urn:microsoft.com/office/officeart/2005/8/layout/hierarchy4"/>
    <dgm:cxn modelId="{CEE3DA84-BA12-4F50-89E6-B610E744B089}" type="presParOf" srcId="{E28BB7B2-B96A-403D-9BAB-A0D4C735FE24}" destId="{3483317F-74D2-413C-9FB7-6B945ACF880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59EE6-24A2-4651-996A-9AFB7B9FFC8F}">
      <dsp:nvSpPr>
        <dsp:cNvPr id="0" name=""/>
        <dsp:cNvSpPr/>
      </dsp:nvSpPr>
      <dsp:spPr>
        <a:xfrm>
          <a:off x="4489117" y="1140520"/>
          <a:ext cx="2630921" cy="2000240"/>
        </a:xfrm>
        <a:prstGeom prst="ellipse">
          <a:avLst/>
        </a:prstGeom>
        <a:solidFill>
          <a:schemeClr val="accent3">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r>
            <a:rPr lang="tr-TR" sz="2000" b="1" kern="1200" noProof="0" dirty="0">
              <a:latin typeface="Arial" panose="020B0604020202020204" pitchFamily="34" charset="0"/>
              <a:cs typeface="Arial" panose="020B0604020202020204" pitchFamily="34" charset="0"/>
            </a:rPr>
            <a:t>Değerlendirme Yapılan Alanlar</a:t>
          </a:r>
        </a:p>
        <a:p>
          <a:pPr marL="0" lvl="0" indent="0" algn="ctr" defTabSz="889000" rtl="1">
            <a:lnSpc>
              <a:spcPct val="90000"/>
            </a:lnSpc>
            <a:spcBef>
              <a:spcPct val="0"/>
            </a:spcBef>
            <a:spcAft>
              <a:spcPct val="35000"/>
            </a:spcAft>
            <a:buNone/>
          </a:pPr>
          <a:r>
            <a:rPr lang="tr-TR" sz="2000" b="1" kern="1200" noProof="0" dirty="0">
              <a:latin typeface="Arial" panose="020B0604020202020204" pitchFamily="34" charset="0"/>
              <a:cs typeface="Arial" panose="020B0604020202020204" pitchFamily="34" charset="0"/>
            </a:rPr>
            <a:t>8. Sınıf Düzeyinde</a:t>
          </a:r>
        </a:p>
      </dsp:txBody>
      <dsp:txXfrm>
        <a:off x="4874406" y="1433448"/>
        <a:ext cx="1860343" cy="1414384"/>
      </dsp:txXfrm>
    </dsp:sp>
    <dsp:sp modelId="{1EA0B330-A62A-423B-9436-56354426AF14}">
      <dsp:nvSpPr>
        <dsp:cNvPr id="0" name=""/>
        <dsp:cNvSpPr/>
      </dsp:nvSpPr>
      <dsp:spPr>
        <a:xfrm rot="10800000">
          <a:off x="3554586" y="163841"/>
          <a:ext cx="3859965" cy="4023633"/>
        </a:xfrm>
        <a:prstGeom prst="blockArc">
          <a:avLst>
            <a:gd name="adj1" fmla="val 16509444"/>
            <a:gd name="adj2" fmla="val 5088054"/>
            <a:gd name="adj3" fmla="val 5240"/>
          </a:avLst>
        </a:prstGeom>
        <a:solidFill>
          <a:schemeClr val="accent3">
            <a:hueOff val="-1414192"/>
            <a:satOff val="6425"/>
            <a:lumOff val="-7451"/>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641F8A4-CF11-4116-B4E6-8425449904ED}">
      <dsp:nvSpPr>
        <dsp:cNvPr id="0" name=""/>
        <dsp:cNvSpPr/>
      </dsp:nvSpPr>
      <dsp:spPr>
        <a:xfrm>
          <a:off x="3999162" y="5906"/>
          <a:ext cx="1025368" cy="1025923"/>
        </a:xfrm>
        <a:prstGeom prst="ellipse">
          <a:avLst/>
        </a:prstGeom>
        <a:blipFill rotWithShape="1">
          <a:blip xmlns:r="http://schemas.openxmlformats.org/officeDocument/2006/relationships" r:embed="rId1" cstate="screen">
            <a:duotone>
              <a:schemeClr val="accent3">
                <a:hueOff val="0"/>
                <a:satOff val="0"/>
                <a:lumOff val="0"/>
                <a:alphaOff val="0"/>
                <a:shade val="20000"/>
                <a:satMod val="200000"/>
              </a:schemeClr>
              <a:schemeClr val="accent3">
                <a:hueOff val="0"/>
                <a:satOff val="0"/>
                <a:lumOff val="0"/>
                <a:alphaOff val="0"/>
                <a:tint val="12000"/>
                <a:satMod val="190000"/>
              </a:schemeClr>
            </a:duotone>
            <a:extLst>
              <a:ext uri="{28A0092B-C50C-407E-A947-70E740481C1C}">
                <a14:useLocalDpi xmlns:a14="http://schemas.microsoft.com/office/drawing/2010/main"/>
              </a:ext>
            </a:extLst>
          </a:blip>
          <a:stretch>
            <a:fillRect/>
          </a:stretch>
        </a:blip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4E1806DE-992B-4280-BAAA-DE6487DCDC77}">
      <dsp:nvSpPr>
        <dsp:cNvPr id="0" name=""/>
        <dsp:cNvSpPr/>
      </dsp:nvSpPr>
      <dsp:spPr>
        <a:xfrm>
          <a:off x="2512950" y="19030"/>
          <a:ext cx="1373619" cy="99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r" defTabSz="1244600" rtl="1">
            <a:lnSpc>
              <a:spcPct val="90000"/>
            </a:lnSpc>
            <a:spcBef>
              <a:spcPct val="0"/>
            </a:spcBef>
            <a:spcAft>
              <a:spcPct val="10000"/>
            </a:spcAft>
            <a:buNone/>
          </a:pPr>
          <a:r>
            <a:rPr lang="tr-TR" sz="2800" b="1" kern="1200" noProof="0" dirty="0">
              <a:latin typeface="Arial" panose="020B0604020202020204" pitchFamily="34" charset="0"/>
              <a:cs typeface="Arial" panose="020B0604020202020204" pitchFamily="34" charset="0"/>
            </a:rPr>
            <a:t>Türkçe</a:t>
          </a:r>
        </a:p>
      </dsp:txBody>
      <dsp:txXfrm>
        <a:off x="2512950" y="19030"/>
        <a:ext cx="1373619" cy="993111"/>
      </dsp:txXfrm>
    </dsp:sp>
    <dsp:sp modelId="{77A0B099-F151-4504-8E4F-8BD8140EAEFC}">
      <dsp:nvSpPr>
        <dsp:cNvPr id="0" name=""/>
        <dsp:cNvSpPr/>
      </dsp:nvSpPr>
      <dsp:spPr>
        <a:xfrm>
          <a:off x="3165035" y="1042123"/>
          <a:ext cx="1126689" cy="932564"/>
        </a:xfrm>
        <a:prstGeom prst="ellipse">
          <a:avLst/>
        </a:prstGeom>
        <a:blipFill rotWithShape="1">
          <a:blip xmlns:r="http://schemas.openxmlformats.org/officeDocument/2006/relationships" r:embed="rId2" cstate="screen">
            <a:duotone>
              <a:schemeClr val="accent3">
                <a:hueOff val="-483864"/>
                <a:satOff val="-312"/>
                <a:lumOff val="-601"/>
                <a:alphaOff val="0"/>
                <a:shade val="20000"/>
                <a:satMod val="200000"/>
              </a:schemeClr>
              <a:schemeClr val="accent3">
                <a:hueOff val="-483864"/>
                <a:satOff val="-312"/>
                <a:lumOff val="-601"/>
                <a:alphaOff val="0"/>
                <a:tint val="12000"/>
                <a:satMod val="190000"/>
              </a:schemeClr>
            </a:duotone>
            <a:extLst>
              <a:ext uri="{28A0092B-C50C-407E-A947-70E740481C1C}">
                <a14:useLocalDpi xmlns:a14="http://schemas.microsoft.com/office/drawing/2010/main"/>
              </a:ext>
            </a:extLst>
          </a:blip>
          <a:stretch>
            <a:fillRect/>
          </a:stretch>
        </a:blip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68708347-A973-44E7-966C-20EDA5E305B4}">
      <dsp:nvSpPr>
        <dsp:cNvPr id="0" name=""/>
        <dsp:cNvSpPr/>
      </dsp:nvSpPr>
      <dsp:spPr>
        <a:xfrm>
          <a:off x="386864" y="991039"/>
          <a:ext cx="2690879" cy="99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r" defTabSz="1244600" rtl="1">
            <a:lnSpc>
              <a:spcPct val="90000"/>
            </a:lnSpc>
            <a:spcBef>
              <a:spcPct val="0"/>
            </a:spcBef>
            <a:spcAft>
              <a:spcPct val="10000"/>
            </a:spcAft>
            <a:buNone/>
          </a:pPr>
          <a:r>
            <a:rPr lang="tr-TR" sz="2800" b="1" kern="1200" noProof="0" dirty="0">
              <a:latin typeface="Arial" panose="020B0604020202020204" pitchFamily="34" charset="0"/>
              <a:cs typeface="Arial" panose="020B0604020202020204" pitchFamily="34" charset="0"/>
            </a:rPr>
            <a:t>Matematik</a:t>
          </a:r>
        </a:p>
      </dsp:txBody>
      <dsp:txXfrm>
        <a:off x="386864" y="991039"/>
        <a:ext cx="2690879" cy="993111"/>
      </dsp:txXfrm>
    </dsp:sp>
    <dsp:sp modelId="{07F3DE25-1642-45C2-B4F6-1F381AF4B3C9}">
      <dsp:nvSpPr>
        <dsp:cNvPr id="0" name=""/>
        <dsp:cNvSpPr/>
      </dsp:nvSpPr>
      <dsp:spPr>
        <a:xfrm>
          <a:off x="3199077" y="2449907"/>
          <a:ext cx="1117536" cy="858482"/>
        </a:xfrm>
        <a:prstGeom prst="ellipse">
          <a:avLst/>
        </a:prstGeom>
        <a:blipFill rotWithShape="1">
          <a:blip xmlns:r="http://schemas.openxmlformats.org/officeDocument/2006/relationships" r:embed="rId3" cstate="screen">
            <a:duotone>
              <a:schemeClr val="accent3">
                <a:hueOff val="-967728"/>
                <a:satOff val="-623"/>
                <a:lumOff val="-1203"/>
                <a:alphaOff val="0"/>
                <a:shade val="20000"/>
                <a:satMod val="200000"/>
              </a:schemeClr>
              <a:schemeClr val="accent3">
                <a:hueOff val="-967728"/>
                <a:satOff val="-623"/>
                <a:lumOff val="-1203"/>
                <a:alphaOff val="0"/>
                <a:tint val="12000"/>
                <a:satMod val="190000"/>
              </a:schemeClr>
            </a:duotone>
            <a:extLst>
              <a:ext uri="{28A0092B-C50C-407E-A947-70E740481C1C}">
                <a14:useLocalDpi xmlns:a14="http://schemas.microsoft.com/office/drawing/2010/main"/>
              </a:ext>
            </a:extLst>
          </a:blip>
          <a:stretch>
            <a:fillRect/>
          </a:stretch>
        </a:blip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24DAAE03-8AA3-4374-B236-819FD4BAD3C8}">
      <dsp:nvSpPr>
        <dsp:cNvPr id="0" name=""/>
        <dsp:cNvSpPr/>
      </dsp:nvSpPr>
      <dsp:spPr>
        <a:xfrm>
          <a:off x="150862" y="2407023"/>
          <a:ext cx="2986317" cy="99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r" defTabSz="1244600" rtl="1">
            <a:lnSpc>
              <a:spcPct val="90000"/>
            </a:lnSpc>
            <a:spcBef>
              <a:spcPct val="0"/>
            </a:spcBef>
            <a:spcAft>
              <a:spcPct val="10000"/>
            </a:spcAft>
            <a:buNone/>
          </a:pPr>
          <a:r>
            <a:rPr lang="tr-TR" sz="2800" b="1" kern="1200" noProof="0" dirty="0">
              <a:latin typeface="Arial" panose="020B0604020202020204" pitchFamily="34" charset="0"/>
              <a:cs typeface="Arial" panose="020B0604020202020204" pitchFamily="34" charset="0"/>
            </a:rPr>
            <a:t>Fen Bilimleri</a:t>
          </a:r>
        </a:p>
      </dsp:txBody>
      <dsp:txXfrm>
        <a:off x="150862" y="2407023"/>
        <a:ext cx="2986317" cy="993111"/>
      </dsp:txXfrm>
    </dsp:sp>
    <dsp:sp modelId="{37E17C6F-ED68-448D-88C1-BFA2E9B6DD18}">
      <dsp:nvSpPr>
        <dsp:cNvPr id="0" name=""/>
        <dsp:cNvSpPr/>
      </dsp:nvSpPr>
      <dsp:spPr>
        <a:xfrm>
          <a:off x="3952072" y="3423014"/>
          <a:ext cx="1119547" cy="889742"/>
        </a:xfrm>
        <a:prstGeom prst="ellipse">
          <a:avLst/>
        </a:prstGeom>
        <a:blipFill rotWithShape="1">
          <a:blip xmlns:r="http://schemas.openxmlformats.org/officeDocument/2006/relationships" r:embed="rId4" cstate="screen">
            <a:duotone>
              <a:schemeClr val="accent3">
                <a:hueOff val="-1451592"/>
                <a:satOff val="-935"/>
                <a:lumOff val="-1804"/>
                <a:alphaOff val="0"/>
                <a:shade val="20000"/>
                <a:satMod val="200000"/>
              </a:schemeClr>
              <a:schemeClr val="accent3">
                <a:hueOff val="-1451592"/>
                <a:satOff val="-935"/>
                <a:lumOff val="-1804"/>
                <a:alphaOff val="0"/>
                <a:tint val="12000"/>
                <a:satMod val="190000"/>
              </a:schemeClr>
            </a:duotone>
            <a:extLst>
              <a:ext uri="{28A0092B-C50C-407E-A947-70E740481C1C}">
                <a14:useLocalDpi xmlns:a14="http://schemas.microsoft.com/office/drawing/2010/main"/>
              </a:ext>
            </a:extLst>
          </a:blip>
          <a:stretch>
            <a:fillRect/>
          </a:stretch>
        </a:blip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9658C117-7785-4D2C-B987-9EA97BF9F6B2}">
      <dsp:nvSpPr>
        <dsp:cNvPr id="0" name=""/>
        <dsp:cNvSpPr/>
      </dsp:nvSpPr>
      <dsp:spPr>
        <a:xfrm>
          <a:off x="182791" y="3381829"/>
          <a:ext cx="3619390" cy="99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r" defTabSz="1244600" rtl="1">
            <a:lnSpc>
              <a:spcPct val="90000"/>
            </a:lnSpc>
            <a:spcBef>
              <a:spcPct val="0"/>
            </a:spcBef>
            <a:spcAft>
              <a:spcPct val="10000"/>
            </a:spcAft>
            <a:buNone/>
          </a:pPr>
          <a:r>
            <a:rPr lang="tr-TR" sz="2800" b="1" kern="1200" noProof="0" dirty="0">
              <a:latin typeface="Arial" panose="020B0604020202020204" pitchFamily="34" charset="0"/>
              <a:cs typeface="Arial" panose="020B0604020202020204" pitchFamily="34" charset="0"/>
            </a:rPr>
            <a:t>Sosyal Bilimler</a:t>
          </a:r>
        </a:p>
      </dsp:txBody>
      <dsp:txXfrm>
        <a:off x="182791" y="3381829"/>
        <a:ext cx="3619390" cy="9931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B1710-6EEF-4159-84A2-098589D111C6}">
      <dsp:nvSpPr>
        <dsp:cNvPr id="0" name=""/>
        <dsp:cNvSpPr/>
      </dsp:nvSpPr>
      <dsp:spPr>
        <a:xfrm>
          <a:off x="0" y="622"/>
          <a:ext cx="6773166" cy="1042262"/>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tr-TR" sz="4500" kern="1200" dirty="0"/>
            <a:t>Sistem Yöneticisi</a:t>
          </a:r>
        </a:p>
      </dsp:txBody>
      <dsp:txXfrm>
        <a:off x="30527" y="31149"/>
        <a:ext cx="6712112" cy="981208"/>
      </dsp:txXfrm>
    </dsp:sp>
    <dsp:sp modelId="{0BE6E257-181F-4951-B91E-366EA8C2047B}">
      <dsp:nvSpPr>
        <dsp:cNvPr id="0" name=""/>
        <dsp:cNvSpPr/>
      </dsp:nvSpPr>
      <dsp:spPr>
        <a:xfrm>
          <a:off x="2502" y="1132034"/>
          <a:ext cx="3250080" cy="10422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tr-TR" sz="3600" kern="1200" dirty="0"/>
            <a:t>İl Koordinatörü</a:t>
          </a:r>
        </a:p>
      </dsp:txBody>
      <dsp:txXfrm>
        <a:off x="33029" y="1162561"/>
        <a:ext cx="3189026" cy="981208"/>
      </dsp:txXfrm>
    </dsp:sp>
    <dsp:sp modelId="{80B66BAA-0D04-4002-876E-5B959F04A37C}">
      <dsp:nvSpPr>
        <dsp:cNvPr id="0" name=""/>
        <dsp:cNvSpPr/>
      </dsp:nvSpPr>
      <dsp:spPr>
        <a:xfrm>
          <a:off x="3525588" y="1132034"/>
          <a:ext cx="3250080" cy="1042262"/>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tr-TR" sz="3600" kern="1200" dirty="0"/>
            <a:t>Branş Yöneticisi</a:t>
          </a:r>
        </a:p>
      </dsp:txBody>
      <dsp:txXfrm>
        <a:off x="3556115" y="1162561"/>
        <a:ext cx="3189026" cy="981208"/>
      </dsp:txXfrm>
    </dsp:sp>
    <dsp:sp modelId="{C30C7624-402C-47E3-A363-DE40AEF01D43}">
      <dsp:nvSpPr>
        <dsp:cNvPr id="0" name=""/>
        <dsp:cNvSpPr/>
      </dsp:nvSpPr>
      <dsp:spPr>
        <a:xfrm>
          <a:off x="3525588" y="2263445"/>
          <a:ext cx="3250080" cy="1042262"/>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tr-TR" sz="3200" kern="1200" dirty="0"/>
            <a:t>Üst Değerlendirici</a:t>
          </a:r>
        </a:p>
      </dsp:txBody>
      <dsp:txXfrm>
        <a:off x="3556115" y="2293972"/>
        <a:ext cx="3189026" cy="981208"/>
      </dsp:txXfrm>
    </dsp:sp>
    <dsp:sp modelId="{9CE52D71-2664-45EF-90F5-5DB10DC15F4F}">
      <dsp:nvSpPr>
        <dsp:cNvPr id="0" name=""/>
        <dsp:cNvSpPr/>
      </dsp:nvSpPr>
      <dsp:spPr>
        <a:xfrm>
          <a:off x="3525588" y="3394857"/>
          <a:ext cx="3250080" cy="1042262"/>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tr-TR" sz="3200" kern="1200" dirty="0"/>
            <a:t>Değerlendirici</a:t>
          </a:r>
        </a:p>
      </dsp:txBody>
      <dsp:txXfrm>
        <a:off x="3556115" y="3425384"/>
        <a:ext cx="3189026" cy="981208"/>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3">
  <dgm:title val="Radyal Resim Listesi"/>
  <dgm:desc val="Merkezi bir fikre yönelik ilişkileri göstermek için kullanın. 1. Düzey şekil metin içerir ve tüm 2. Düzey şekiller ilgili bir metinle birlikte birer resim içerir. Dört 2. Düzey resim ile sınırlıdır.  Kullanılmayan resimler görünmez, ancak düzenler arasında geçiş yapmanız durumunda yerinde kalır. Az miktarda 2. Düzey metinle daha çok işe yarar."/>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4D046C5-D051-4D74-96C7-4C3B967743F5}" type="datetime1">
              <a:rPr lang="tr-TR" smtClean="0"/>
              <a:t>18.06.2018</a:t>
            </a:fld>
            <a:endParaRPr lang="tr-TR" dirty="0"/>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E286890-466E-41CD-A28A-B1EBDF22CA33}" type="slidenum">
              <a:rPr lang="tr-TR" smtClean="0"/>
              <a:t>‹#›</a:t>
            </a:fld>
            <a:endParaRPr lang="tr-TR" dirty="0"/>
          </a:p>
        </p:txBody>
      </p:sp>
    </p:spTree>
    <p:extLst>
      <p:ext uri="{BB962C8B-B14F-4D97-AF65-F5344CB8AC3E}">
        <p14:creationId xmlns:p14="http://schemas.microsoft.com/office/powerpoint/2010/main" val="1586294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8CECE8-F93A-46C3-8C3B-C1A51A1B7553}" type="datetime1">
              <a:rPr lang="tr-TR" smtClean="0"/>
              <a:pPr/>
              <a:t>18.06.2018</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dirty="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dirty="0"/>
              <a:t>Asıl metin stillerini düzenlemek için tıklayın</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27CD11A-EED3-40CE-98A3-28FEE84867B3}" type="slidenum">
              <a:rPr lang="tr-TR" smtClean="0"/>
              <a:t>‹#›</a:t>
            </a:fld>
            <a:endParaRPr lang="tr-TR" dirty="0"/>
          </a:p>
        </p:txBody>
      </p:sp>
    </p:spTree>
    <p:extLst>
      <p:ext uri="{BB962C8B-B14F-4D97-AF65-F5344CB8AC3E}">
        <p14:creationId xmlns:p14="http://schemas.microsoft.com/office/powerpoint/2010/main" val="199576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927CD11A-EED3-40CE-98A3-28FEE84867B3}" type="slidenum">
              <a:rPr lang="tr-TR" smtClean="0"/>
              <a:t>1</a:t>
            </a:fld>
            <a:endParaRPr lang="tr-TR" dirty="0"/>
          </a:p>
        </p:txBody>
      </p:sp>
    </p:spTree>
    <p:extLst>
      <p:ext uri="{BB962C8B-B14F-4D97-AF65-F5344CB8AC3E}">
        <p14:creationId xmlns:p14="http://schemas.microsoft.com/office/powerpoint/2010/main" val="2491160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10</a:t>
            </a:fld>
            <a:endParaRPr lang="tr-TR" dirty="0"/>
          </a:p>
        </p:txBody>
      </p:sp>
    </p:spTree>
    <p:extLst>
      <p:ext uri="{BB962C8B-B14F-4D97-AF65-F5344CB8AC3E}">
        <p14:creationId xmlns:p14="http://schemas.microsoft.com/office/powerpoint/2010/main" val="3628390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11</a:t>
            </a:fld>
            <a:endParaRPr lang="tr-TR" dirty="0"/>
          </a:p>
        </p:txBody>
      </p:sp>
    </p:spTree>
    <p:extLst>
      <p:ext uri="{BB962C8B-B14F-4D97-AF65-F5344CB8AC3E}">
        <p14:creationId xmlns:p14="http://schemas.microsoft.com/office/powerpoint/2010/main" val="333856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14</a:t>
            </a:fld>
            <a:endParaRPr lang="tr-TR" dirty="0"/>
          </a:p>
        </p:txBody>
      </p:sp>
    </p:spTree>
    <p:extLst>
      <p:ext uri="{BB962C8B-B14F-4D97-AF65-F5344CB8AC3E}">
        <p14:creationId xmlns:p14="http://schemas.microsoft.com/office/powerpoint/2010/main" val="3479714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15</a:t>
            </a:fld>
            <a:endParaRPr lang="tr-TR" dirty="0"/>
          </a:p>
        </p:txBody>
      </p:sp>
    </p:spTree>
    <p:extLst>
      <p:ext uri="{BB962C8B-B14F-4D97-AF65-F5344CB8AC3E}">
        <p14:creationId xmlns:p14="http://schemas.microsoft.com/office/powerpoint/2010/main" val="2302344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16</a:t>
            </a:fld>
            <a:endParaRPr lang="tr-TR" dirty="0"/>
          </a:p>
        </p:txBody>
      </p:sp>
    </p:spTree>
    <p:extLst>
      <p:ext uri="{BB962C8B-B14F-4D97-AF65-F5344CB8AC3E}">
        <p14:creationId xmlns:p14="http://schemas.microsoft.com/office/powerpoint/2010/main" val="1226149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17</a:t>
            </a:fld>
            <a:endParaRPr lang="tr-TR" dirty="0"/>
          </a:p>
        </p:txBody>
      </p:sp>
    </p:spTree>
    <p:extLst>
      <p:ext uri="{BB962C8B-B14F-4D97-AF65-F5344CB8AC3E}">
        <p14:creationId xmlns:p14="http://schemas.microsoft.com/office/powerpoint/2010/main" val="2281531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18</a:t>
            </a:fld>
            <a:endParaRPr lang="tr-TR" dirty="0"/>
          </a:p>
        </p:txBody>
      </p:sp>
    </p:spTree>
    <p:extLst>
      <p:ext uri="{BB962C8B-B14F-4D97-AF65-F5344CB8AC3E}">
        <p14:creationId xmlns:p14="http://schemas.microsoft.com/office/powerpoint/2010/main" val="2204938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19</a:t>
            </a:fld>
            <a:endParaRPr lang="tr-TR" dirty="0"/>
          </a:p>
        </p:txBody>
      </p:sp>
    </p:spTree>
    <p:extLst>
      <p:ext uri="{BB962C8B-B14F-4D97-AF65-F5344CB8AC3E}">
        <p14:creationId xmlns:p14="http://schemas.microsoft.com/office/powerpoint/2010/main" val="3205958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20</a:t>
            </a:fld>
            <a:endParaRPr lang="tr-TR" dirty="0"/>
          </a:p>
        </p:txBody>
      </p:sp>
    </p:spTree>
    <p:extLst>
      <p:ext uri="{BB962C8B-B14F-4D97-AF65-F5344CB8AC3E}">
        <p14:creationId xmlns:p14="http://schemas.microsoft.com/office/powerpoint/2010/main" val="3589450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21</a:t>
            </a:fld>
            <a:endParaRPr lang="tr-TR" dirty="0"/>
          </a:p>
        </p:txBody>
      </p:sp>
    </p:spTree>
    <p:extLst>
      <p:ext uri="{BB962C8B-B14F-4D97-AF65-F5344CB8AC3E}">
        <p14:creationId xmlns:p14="http://schemas.microsoft.com/office/powerpoint/2010/main" val="1068892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2</a:t>
            </a:fld>
            <a:endParaRPr lang="tr-TR" dirty="0"/>
          </a:p>
        </p:txBody>
      </p:sp>
    </p:spTree>
    <p:extLst>
      <p:ext uri="{BB962C8B-B14F-4D97-AF65-F5344CB8AC3E}">
        <p14:creationId xmlns:p14="http://schemas.microsoft.com/office/powerpoint/2010/main" val="108833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22</a:t>
            </a:fld>
            <a:endParaRPr lang="tr-TR" dirty="0"/>
          </a:p>
        </p:txBody>
      </p:sp>
    </p:spTree>
    <p:extLst>
      <p:ext uri="{BB962C8B-B14F-4D97-AF65-F5344CB8AC3E}">
        <p14:creationId xmlns:p14="http://schemas.microsoft.com/office/powerpoint/2010/main" val="2226987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23</a:t>
            </a:fld>
            <a:endParaRPr lang="tr-TR" dirty="0"/>
          </a:p>
        </p:txBody>
      </p:sp>
    </p:spTree>
    <p:extLst>
      <p:ext uri="{BB962C8B-B14F-4D97-AF65-F5344CB8AC3E}">
        <p14:creationId xmlns:p14="http://schemas.microsoft.com/office/powerpoint/2010/main" val="593297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24</a:t>
            </a:fld>
            <a:endParaRPr lang="tr-TR" dirty="0"/>
          </a:p>
        </p:txBody>
      </p:sp>
    </p:spTree>
    <p:extLst>
      <p:ext uri="{BB962C8B-B14F-4D97-AF65-F5344CB8AC3E}">
        <p14:creationId xmlns:p14="http://schemas.microsoft.com/office/powerpoint/2010/main" val="3110938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25</a:t>
            </a:fld>
            <a:endParaRPr lang="tr-TR" dirty="0"/>
          </a:p>
        </p:txBody>
      </p:sp>
    </p:spTree>
    <p:extLst>
      <p:ext uri="{BB962C8B-B14F-4D97-AF65-F5344CB8AC3E}">
        <p14:creationId xmlns:p14="http://schemas.microsoft.com/office/powerpoint/2010/main" val="4006654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26</a:t>
            </a:fld>
            <a:endParaRPr lang="tr-TR" dirty="0"/>
          </a:p>
        </p:txBody>
      </p:sp>
    </p:spTree>
    <p:extLst>
      <p:ext uri="{BB962C8B-B14F-4D97-AF65-F5344CB8AC3E}">
        <p14:creationId xmlns:p14="http://schemas.microsoft.com/office/powerpoint/2010/main" val="11769932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27</a:t>
            </a:fld>
            <a:endParaRPr lang="tr-TR" dirty="0"/>
          </a:p>
        </p:txBody>
      </p:sp>
    </p:spTree>
    <p:extLst>
      <p:ext uri="{BB962C8B-B14F-4D97-AF65-F5344CB8AC3E}">
        <p14:creationId xmlns:p14="http://schemas.microsoft.com/office/powerpoint/2010/main" val="31835136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28</a:t>
            </a:fld>
            <a:endParaRPr lang="tr-TR" dirty="0"/>
          </a:p>
        </p:txBody>
      </p:sp>
    </p:spTree>
    <p:extLst>
      <p:ext uri="{BB962C8B-B14F-4D97-AF65-F5344CB8AC3E}">
        <p14:creationId xmlns:p14="http://schemas.microsoft.com/office/powerpoint/2010/main" val="27380467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29</a:t>
            </a:fld>
            <a:endParaRPr lang="tr-TR" dirty="0"/>
          </a:p>
        </p:txBody>
      </p:sp>
    </p:spTree>
    <p:extLst>
      <p:ext uri="{BB962C8B-B14F-4D97-AF65-F5344CB8AC3E}">
        <p14:creationId xmlns:p14="http://schemas.microsoft.com/office/powerpoint/2010/main" val="20624446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30</a:t>
            </a:fld>
            <a:endParaRPr lang="tr-TR" dirty="0"/>
          </a:p>
        </p:txBody>
      </p:sp>
    </p:spTree>
    <p:extLst>
      <p:ext uri="{BB962C8B-B14F-4D97-AF65-F5344CB8AC3E}">
        <p14:creationId xmlns:p14="http://schemas.microsoft.com/office/powerpoint/2010/main" val="26560499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31</a:t>
            </a:fld>
            <a:endParaRPr lang="tr-TR" dirty="0"/>
          </a:p>
        </p:txBody>
      </p:sp>
    </p:spTree>
    <p:extLst>
      <p:ext uri="{BB962C8B-B14F-4D97-AF65-F5344CB8AC3E}">
        <p14:creationId xmlns:p14="http://schemas.microsoft.com/office/powerpoint/2010/main" val="3581567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3</a:t>
            </a:fld>
            <a:endParaRPr lang="tr-TR" dirty="0"/>
          </a:p>
        </p:txBody>
      </p:sp>
    </p:spTree>
    <p:extLst>
      <p:ext uri="{BB962C8B-B14F-4D97-AF65-F5344CB8AC3E}">
        <p14:creationId xmlns:p14="http://schemas.microsoft.com/office/powerpoint/2010/main" val="37847059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32</a:t>
            </a:fld>
            <a:endParaRPr lang="tr-TR" dirty="0"/>
          </a:p>
        </p:txBody>
      </p:sp>
    </p:spTree>
    <p:extLst>
      <p:ext uri="{BB962C8B-B14F-4D97-AF65-F5344CB8AC3E}">
        <p14:creationId xmlns:p14="http://schemas.microsoft.com/office/powerpoint/2010/main" val="10573792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33</a:t>
            </a:fld>
            <a:endParaRPr lang="tr-TR" dirty="0"/>
          </a:p>
        </p:txBody>
      </p:sp>
    </p:spTree>
    <p:extLst>
      <p:ext uri="{BB962C8B-B14F-4D97-AF65-F5344CB8AC3E}">
        <p14:creationId xmlns:p14="http://schemas.microsoft.com/office/powerpoint/2010/main" val="6718995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34</a:t>
            </a:fld>
            <a:endParaRPr lang="tr-TR" dirty="0"/>
          </a:p>
        </p:txBody>
      </p:sp>
    </p:spTree>
    <p:extLst>
      <p:ext uri="{BB962C8B-B14F-4D97-AF65-F5344CB8AC3E}">
        <p14:creationId xmlns:p14="http://schemas.microsoft.com/office/powerpoint/2010/main" val="21035284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35</a:t>
            </a:fld>
            <a:endParaRPr lang="tr-TR" dirty="0"/>
          </a:p>
        </p:txBody>
      </p:sp>
    </p:spTree>
    <p:extLst>
      <p:ext uri="{BB962C8B-B14F-4D97-AF65-F5344CB8AC3E}">
        <p14:creationId xmlns:p14="http://schemas.microsoft.com/office/powerpoint/2010/main" val="41086640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36</a:t>
            </a:fld>
            <a:endParaRPr lang="tr-TR" dirty="0"/>
          </a:p>
        </p:txBody>
      </p:sp>
    </p:spTree>
    <p:extLst>
      <p:ext uri="{BB962C8B-B14F-4D97-AF65-F5344CB8AC3E}">
        <p14:creationId xmlns:p14="http://schemas.microsoft.com/office/powerpoint/2010/main" val="9880238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37</a:t>
            </a:fld>
            <a:endParaRPr lang="tr-TR" dirty="0"/>
          </a:p>
        </p:txBody>
      </p:sp>
    </p:spTree>
    <p:extLst>
      <p:ext uri="{BB962C8B-B14F-4D97-AF65-F5344CB8AC3E}">
        <p14:creationId xmlns:p14="http://schemas.microsoft.com/office/powerpoint/2010/main" val="2548022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38</a:t>
            </a:fld>
            <a:endParaRPr lang="tr-TR" dirty="0"/>
          </a:p>
        </p:txBody>
      </p:sp>
    </p:spTree>
    <p:extLst>
      <p:ext uri="{BB962C8B-B14F-4D97-AF65-F5344CB8AC3E}">
        <p14:creationId xmlns:p14="http://schemas.microsoft.com/office/powerpoint/2010/main" val="3446393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39</a:t>
            </a:fld>
            <a:endParaRPr lang="tr-TR" dirty="0"/>
          </a:p>
        </p:txBody>
      </p:sp>
    </p:spTree>
    <p:extLst>
      <p:ext uri="{BB962C8B-B14F-4D97-AF65-F5344CB8AC3E}">
        <p14:creationId xmlns:p14="http://schemas.microsoft.com/office/powerpoint/2010/main" val="19396635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40</a:t>
            </a:fld>
            <a:endParaRPr lang="tr-TR" dirty="0"/>
          </a:p>
        </p:txBody>
      </p:sp>
    </p:spTree>
    <p:extLst>
      <p:ext uri="{BB962C8B-B14F-4D97-AF65-F5344CB8AC3E}">
        <p14:creationId xmlns:p14="http://schemas.microsoft.com/office/powerpoint/2010/main" val="13772038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41</a:t>
            </a:fld>
            <a:endParaRPr lang="tr-TR" dirty="0"/>
          </a:p>
        </p:txBody>
      </p:sp>
    </p:spTree>
    <p:extLst>
      <p:ext uri="{BB962C8B-B14F-4D97-AF65-F5344CB8AC3E}">
        <p14:creationId xmlns:p14="http://schemas.microsoft.com/office/powerpoint/2010/main" val="2128826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4</a:t>
            </a:fld>
            <a:endParaRPr lang="tr-TR" dirty="0"/>
          </a:p>
        </p:txBody>
      </p:sp>
    </p:spTree>
    <p:extLst>
      <p:ext uri="{BB962C8B-B14F-4D97-AF65-F5344CB8AC3E}">
        <p14:creationId xmlns:p14="http://schemas.microsoft.com/office/powerpoint/2010/main" val="21646118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42</a:t>
            </a:fld>
            <a:endParaRPr lang="tr-TR" dirty="0"/>
          </a:p>
        </p:txBody>
      </p:sp>
    </p:spTree>
    <p:extLst>
      <p:ext uri="{BB962C8B-B14F-4D97-AF65-F5344CB8AC3E}">
        <p14:creationId xmlns:p14="http://schemas.microsoft.com/office/powerpoint/2010/main" val="12889436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43</a:t>
            </a:fld>
            <a:endParaRPr lang="tr-TR" dirty="0"/>
          </a:p>
        </p:txBody>
      </p:sp>
    </p:spTree>
    <p:extLst>
      <p:ext uri="{BB962C8B-B14F-4D97-AF65-F5344CB8AC3E}">
        <p14:creationId xmlns:p14="http://schemas.microsoft.com/office/powerpoint/2010/main" val="29554213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44</a:t>
            </a:fld>
            <a:endParaRPr lang="tr-TR" dirty="0"/>
          </a:p>
        </p:txBody>
      </p:sp>
    </p:spTree>
    <p:extLst>
      <p:ext uri="{BB962C8B-B14F-4D97-AF65-F5344CB8AC3E}">
        <p14:creationId xmlns:p14="http://schemas.microsoft.com/office/powerpoint/2010/main" val="39710897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45</a:t>
            </a:fld>
            <a:endParaRPr lang="tr-TR" dirty="0"/>
          </a:p>
        </p:txBody>
      </p:sp>
    </p:spTree>
    <p:extLst>
      <p:ext uri="{BB962C8B-B14F-4D97-AF65-F5344CB8AC3E}">
        <p14:creationId xmlns:p14="http://schemas.microsoft.com/office/powerpoint/2010/main" val="39323999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46</a:t>
            </a:fld>
            <a:endParaRPr lang="tr-TR" dirty="0"/>
          </a:p>
        </p:txBody>
      </p:sp>
    </p:spTree>
    <p:extLst>
      <p:ext uri="{BB962C8B-B14F-4D97-AF65-F5344CB8AC3E}">
        <p14:creationId xmlns:p14="http://schemas.microsoft.com/office/powerpoint/2010/main" val="18448114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47</a:t>
            </a:fld>
            <a:endParaRPr lang="tr-TR" dirty="0"/>
          </a:p>
        </p:txBody>
      </p:sp>
    </p:spTree>
    <p:extLst>
      <p:ext uri="{BB962C8B-B14F-4D97-AF65-F5344CB8AC3E}">
        <p14:creationId xmlns:p14="http://schemas.microsoft.com/office/powerpoint/2010/main" val="21928378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48</a:t>
            </a:fld>
            <a:endParaRPr lang="tr-TR" dirty="0"/>
          </a:p>
        </p:txBody>
      </p:sp>
    </p:spTree>
    <p:extLst>
      <p:ext uri="{BB962C8B-B14F-4D97-AF65-F5344CB8AC3E}">
        <p14:creationId xmlns:p14="http://schemas.microsoft.com/office/powerpoint/2010/main" val="13954719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49</a:t>
            </a:fld>
            <a:endParaRPr lang="tr-TR" dirty="0"/>
          </a:p>
        </p:txBody>
      </p:sp>
    </p:spTree>
    <p:extLst>
      <p:ext uri="{BB962C8B-B14F-4D97-AF65-F5344CB8AC3E}">
        <p14:creationId xmlns:p14="http://schemas.microsoft.com/office/powerpoint/2010/main" val="22237901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50</a:t>
            </a:fld>
            <a:endParaRPr lang="tr-TR" dirty="0"/>
          </a:p>
        </p:txBody>
      </p:sp>
    </p:spTree>
    <p:extLst>
      <p:ext uri="{BB962C8B-B14F-4D97-AF65-F5344CB8AC3E}">
        <p14:creationId xmlns:p14="http://schemas.microsoft.com/office/powerpoint/2010/main" val="29028607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51</a:t>
            </a:fld>
            <a:endParaRPr lang="tr-TR" dirty="0"/>
          </a:p>
        </p:txBody>
      </p:sp>
    </p:spTree>
    <p:extLst>
      <p:ext uri="{BB962C8B-B14F-4D97-AF65-F5344CB8AC3E}">
        <p14:creationId xmlns:p14="http://schemas.microsoft.com/office/powerpoint/2010/main" val="2169761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5</a:t>
            </a:fld>
            <a:endParaRPr lang="tr-TR" dirty="0"/>
          </a:p>
        </p:txBody>
      </p:sp>
    </p:spTree>
    <p:extLst>
      <p:ext uri="{BB962C8B-B14F-4D97-AF65-F5344CB8AC3E}">
        <p14:creationId xmlns:p14="http://schemas.microsoft.com/office/powerpoint/2010/main" val="38733225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52</a:t>
            </a:fld>
            <a:endParaRPr lang="tr-TR" dirty="0"/>
          </a:p>
        </p:txBody>
      </p:sp>
    </p:spTree>
    <p:extLst>
      <p:ext uri="{BB962C8B-B14F-4D97-AF65-F5344CB8AC3E}">
        <p14:creationId xmlns:p14="http://schemas.microsoft.com/office/powerpoint/2010/main" val="22547662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53</a:t>
            </a:fld>
            <a:endParaRPr lang="tr-TR" dirty="0"/>
          </a:p>
        </p:txBody>
      </p:sp>
    </p:spTree>
    <p:extLst>
      <p:ext uri="{BB962C8B-B14F-4D97-AF65-F5344CB8AC3E}">
        <p14:creationId xmlns:p14="http://schemas.microsoft.com/office/powerpoint/2010/main" val="21308377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54</a:t>
            </a:fld>
            <a:endParaRPr lang="tr-TR" dirty="0"/>
          </a:p>
        </p:txBody>
      </p:sp>
    </p:spTree>
    <p:extLst>
      <p:ext uri="{BB962C8B-B14F-4D97-AF65-F5344CB8AC3E}">
        <p14:creationId xmlns:p14="http://schemas.microsoft.com/office/powerpoint/2010/main" val="1355517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55</a:t>
            </a:fld>
            <a:endParaRPr lang="tr-TR" dirty="0"/>
          </a:p>
        </p:txBody>
      </p:sp>
    </p:spTree>
    <p:extLst>
      <p:ext uri="{BB962C8B-B14F-4D97-AF65-F5344CB8AC3E}">
        <p14:creationId xmlns:p14="http://schemas.microsoft.com/office/powerpoint/2010/main" val="33289218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57</a:t>
            </a:fld>
            <a:endParaRPr lang="tr-TR" dirty="0"/>
          </a:p>
        </p:txBody>
      </p:sp>
    </p:spTree>
    <p:extLst>
      <p:ext uri="{BB962C8B-B14F-4D97-AF65-F5344CB8AC3E}">
        <p14:creationId xmlns:p14="http://schemas.microsoft.com/office/powerpoint/2010/main" val="2255430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6</a:t>
            </a:fld>
            <a:endParaRPr lang="tr-TR" dirty="0"/>
          </a:p>
        </p:txBody>
      </p:sp>
    </p:spTree>
    <p:extLst>
      <p:ext uri="{BB962C8B-B14F-4D97-AF65-F5344CB8AC3E}">
        <p14:creationId xmlns:p14="http://schemas.microsoft.com/office/powerpoint/2010/main" val="3427983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7</a:t>
            </a:fld>
            <a:endParaRPr lang="tr-TR" dirty="0"/>
          </a:p>
        </p:txBody>
      </p:sp>
    </p:spTree>
    <p:extLst>
      <p:ext uri="{BB962C8B-B14F-4D97-AF65-F5344CB8AC3E}">
        <p14:creationId xmlns:p14="http://schemas.microsoft.com/office/powerpoint/2010/main" val="672270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8</a:t>
            </a:fld>
            <a:endParaRPr lang="tr-TR" dirty="0"/>
          </a:p>
        </p:txBody>
      </p:sp>
    </p:spTree>
    <p:extLst>
      <p:ext uri="{BB962C8B-B14F-4D97-AF65-F5344CB8AC3E}">
        <p14:creationId xmlns:p14="http://schemas.microsoft.com/office/powerpoint/2010/main" val="3554136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927CD11A-EED3-40CE-98A3-28FEE84867B3}" type="slidenum">
              <a:rPr lang="tr-TR" smtClean="0"/>
              <a:t>9</a:t>
            </a:fld>
            <a:endParaRPr lang="tr-TR" dirty="0"/>
          </a:p>
        </p:txBody>
      </p:sp>
    </p:spTree>
    <p:extLst>
      <p:ext uri="{BB962C8B-B14F-4D97-AF65-F5344CB8AC3E}">
        <p14:creationId xmlns:p14="http://schemas.microsoft.com/office/powerpoint/2010/main" val="1425501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041400"/>
            <a:ext cx="9144000" cy="2387600"/>
          </a:xfrm>
        </p:spPr>
        <p:txBody>
          <a:bodyPr rtlCol="0" anchor="b"/>
          <a:lstStyle>
            <a:lvl1pPr algn="ctr">
              <a:lnSpc>
                <a:spcPts val="5500"/>
              </a:lnSpc>
              <a:defRPr sz="6000">
                <a:solidFill>
                  <a:schemeClr val="tx2">
                    <a:lumMod val="20000"/>
                    <a:lumOff val="80000"/>
                  </a:schemeClr>
                </a:solidFill>
              </a:defRPr>
            </a:lvl1pPr>
          </a:lstStyle>
          <a:p>
            <a:pPr rtl="0"/>
            <a:r>
              <a:rPr lang="tr-TR"/>
              <a:t>Asıl başlık stilini düzenlemek için tıklayın</a:t>
            </a:r>
            <a:endParaRPr lang="tr-TR" dirty="0"/>
          </a:p>
        </p:txBody>
      </p:sp>
      <p:sp>
        <p:nvSpPr>
          <p:cNvPr id="3" name="Alt Başlık 2"/>
          <p:cNvSpPr>
            <a:spLocks noGrp="1"/>
          </p:cNvSpPr>
          <p:nvPr>
            <p:ph type="subTitle" idx="1"/>
          </p:nvPr>
        </p:nvSpPr>
        <p:spPr>
          <a:xfrm>
            <a:off x="1524000" y="3602038"/>
            <a:ext cx="9144000" cy="1655762"/>
          </a:xfrm>
        </p:spPr>
        <p:txBody>
          <a:bodyPr rtlCol="0"/>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a:t>Asıl alt başlık stilini düzenlemek için tıklayın</a:t>
            </a:r>
            <a:endParaRPr lang="tr-TR" dirty="0"/>
          </a:p>
        </p:txBody>
      </p:sp>
      <p:sp>
        <p:nvSpPr>
          <p:cNvPr id="4" name="Tarih Yer Tutucusu 3"/>
          <p:cNvSpPr>
            <a:spLocks noGrp="1"/>
          </p:cNvSpPr>
          <p:nvPr>
            <p:ph type="dt" sz="half" idx="10"/>
          </p:nvPr>
        </p:nvSpPr>
        <p:spPr/>
        <p:txBody>
          <a:bodyPr rtlCol="0"/>
          <a:lstStyle>
            <a:lvl1pPr>
              <a:defRPr/>
            </a:lvl1pPr>
          </a:lstStyle>
          <a:p>
            <a:fld id="{747FB6BE-FB10-4FFA-8995-5236384CA19D}" type="datetime1">
              <a:rPr lang="tr-TR" smtClean="0"/>
              <a:pPr/>
              <a:t>18.06.2018</a:t>
            </a:fld>
            <a:endParaRPr lang="tr-TR" dirty="0"/>
          </a:p>
        </p:txBody>
      </p:sp>
      <p:sp>
        <p:nvSpPr>
          <p:cNvPr id="5" name="Alt Bilgi Yer Tutucusu 4"/>
          <p:cNvSpPr>
            <a:spLocks noGrp="1"/>
          </p:cNvSpPr>
          <p:nvPr>
            <p:ph type="ftr" sz="quarter" idx="11"/>
          </p:nvPr>
        </p:nvSpPr>
        <p:spPr/>
        <p:txBody>
          <a:bodyPr rtlCol="0"/>
          <a:lstStyle/>
          <a:p>
            <a:pPr rtl="0"/>
            <a:r>
              <a:rPr lang="tr-TR" dirty="0"/>
              <a:t>Alt bilgi ekleme</a:t>
            </a:r>
          </a:p>
        </p:txBody>
      </p:sp>
      <p:sp>
        <p:nvSpPr>
          <p:cNvPr id="6" name="Slayt Numarası Yer Tutucusu 5"/>
          <p:cNvSpPr>
            <a:spLocks noGrp="1"/>
          </p:cNvSpPr>
          <p:nvPr>
            <p:ph type="sldNum" sz="quarter" idx="12"/>
          </p:nvPr>
        </p:nvSpPr>
        <p:spPr/>
        <p:txBody>
          <a:bodyPr rtlCol="0"/>
          <a:lstStyle/>
          <a:p>
            <a:pPr rtl="0"/>
            <a:fld id="{E5B29C50-D6F1-4DB6-9B68-F4CD3996E9CF}" type="slidenum">
              <a:rPr lang="tr-TR" smtClean="0"/>
              <a:t>‹#›</a:t>
            </a:fld>
            <a:endParaRPr lang="tr-TR" dirty="0"/>
          </a:p>
        </p:txBody>
      </p:sp>
    </p:spTree>
    <p:extLst>
      <p:ext uri="{BB962C8B-B14F-4D97-AF65-F5344CB8AC3E}">
        <p14:creationId xmlns:p14="http://schemas.microsoft.com/office/powerpoint/2010/main" val="281940686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tr-TR" dirty="0"/>
          </a:p>
        </p:txBody>
      </p:sp>
      <p:sp>
        <p:nvSpPr>
          <p:cNvPr id="3" name="Dikey Metin Yer Tutucusu 2"/>
          <p:cNvSpPr>
            <a:spLocks noGrp="1"/>
          </p:cNvSpPr>
          <p:nvPr>
            <p:ph type="body" orient="vert" idx="1" hasCustomPrompt="1"/>
          </p:nvPr>
        </p:nvSpPr>
        <p:spPr/>
        <p:txBody>
          <a:bodyPr vert="eaVert" rtlCol="0"/>
          <a:lstStyle/>
          <a:p>
            <a:pPr lvl="0" rtl="0"/>
            <a:r>
              <a:rPr lang="tr-TR" dirty="0"/>
              <a:t>Asıl metin stillerini düzenlemek için tıklayın</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p>
        </p:txBody>
      </p:sp>
      <p:sp>
        <p:nvSpPr>
          <p:cNvPr id="4" name="Tarih Yer Tutucusu 3"/>
          <p:cNvSpPr>
            <a:spLocks noGrp="1"/>
          </p:cNvSpPr>
          <p:nvPr>
            <p:ph type="dt" sz="half" idx="10"/>
          </p:nvPr>
        </p:nvSpPr>
        <p:spPr/>
        <p:txBody>
          <a:bodyPr rtlCol="0"/>
          <a:lstStyle>
            <a:lvl1pPr>
              <a:defRPr/>
            </a:lvl1pPr>
          </a:lstStyle>
          <a:p>
            <a:fld id="{D0461B25-44AC-4A03-99B8-7C025B53E9AB}" type="datetime1">
              <a:rPr lang="tr-TR" smtClean="0"/>
              <a:pPr/>
              <a:t>18.06.2018</a:t>
            </a:fld>
            <a:endParaRPr lang="tr-TR" dirty="0"/>
          </a:p>
        </p:txBody>
      </p:sp>
      <p:sp>
        <p:nvSpPr>
          <p:cNvPr id="5" name="Alt Bilgi Yer Tutucusu 4"/>
          <p:cNvSpPr>
            <a:spLocks noGrp="1"/>
          </p:cNvSpPr>
          <p:nvPr>
            <p:ph type="ftr" sz="quarter" idx="11"/>
          </p:nvPr>
        </p:nvSpPr>
        <p:spPr/>
        <p:txBody>
          <a:bodyPr rtlCol="0"/>
          <a:lstStyle/>
          <a:p>
            <a:pPr rtl="0"/>
            <a:r>
              <a:rPr lang="tr-TR" dirty="0"/>
              <a:t>Alt bilgi ekleme</a:t>
            </a:r>
          </a:p>
        </p:txBody>
      </p:sp>
      <p:sp>
        <p:nvSpPr>
          <p:cNvPr id="6" name="Slayt Numarası Yer Tutucusu 5"/>
          <p:cNvSpPr>
            <a:spLocks noGrp="1"/>
          </p:cNvSpPr>
          <p:nvPr>
            <p:ph type="sldNum" sz="quarter" idx="12"/>
          </p:nvPr>
        </p:nvSpPr>
        <p:spPr/>
        <p:txBody>
          <a:bodyPr rtlCol="0"/>
          <a:lstStyle/>
          <a:p>
            <a:pPr rtl="0"/>
            <a:fld id="{E5B29C50-D6F1-4DB6-9B68-F4CD3996E9CF}" type="slidenum">
              <a:rPr lang="tr-TR" smtClean="0"/>
              <a:t>‹#›</a:t>
            </a:fld>
            <a:endParaRPr lang="tr-TR" dirty="0"/>
          </a:p>
        </p:txBody>
      </p:sp>
    </p:spTree>
    <p:extLst>
      <p:ext uri="{BB962C8B-B14F-4D97-AF65-F5344CB8AC3E}">
        <p14:creationId xmlns:p14="http://schemas.microsoft.com/office/powerpoint/2010/main" val="407954288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691661"/>
            <a:ext cx="2628900" cy="4909039"/>
          </a:xfrm>
        </p:spPr>
        <p:txBody>
          <a:bodyPr vert="eaVert" rtlCol="0"/>
          <a:lstStyle/>
          <a:p>
            <a:pPr rtl="0"/>
            <a:r>
              <a:rPr lang="tr-TR"/>
              <a:t>Asıl başlık stilini düzenlemek için tıklayın</a:t>
            </a:r>
            <a:endParaRPr lang="tr-TR" dirty="0"/>
          </a:p>
        </p:txBody>
      </p:sp>
      <p:sp>
        <p:nvSpPr>
          <p:cNvPr id="3" name="Dikey Metin Yer Tutucusu 2"/>
          <p:cNvSpPr>
            <a:spLocks noGrp="1"/>
          </p:cNvSpPr>
          <p:nvPr>
            <p:ph type="body" orient="vert" idx="1"/>
          </p:nvPr>
        </p:nvSpPr>
        <p:spPr>
          <a:xfrm>
            <a:off x="838200" y="691661"/>
            <a:ext cx="7734300" cy="4909039"/>
          </a:xfrm>
        </p:spPr>
        <p:txBody>
          <a:bodyPr vert="eaVert"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4" name="Tarih Yer Tutucusu 3"/>
          <p:cNvSpPr>
            <a:spLocks noGrp="1"/>
          </p:cNvSpPr>
          <p:nvPr>
            <p:ph type="dt" sz="half" idx="10"/>
          </p:nvPr>
        </p:nvSpPr>
        <p:spPr/>
        <p:txBody>
          <a:bodyPr rtlCol="0"/>
          <a:lstStyle>
            <a:lvl1pPr>
              <a:defRPr/>
            </a:lvl1pPr>
          </a:lstStyle>
          <a:p>
            <a:fld id="{939648DA-CB27-4BE7-B1FC-518585289568}" type="datetime1">
              <a:rPr lang="tr-TR" smtClean="0"/>
              <a:pPr/>
              <a:t>18.06.2018</a:t>
            </a:fld>
            <a:endParaRPr lang="tr-TR" dirty="0"/>
          </a:p>
        </p:txBody>
      </p:sp>
      <p:sp>
        <p:nvSpPr>
          <p:cNvPr id="5" name="Alt Bilgi Yer Tutucusu 4"/>
          <p:cNvSpPr>
            <a:spLocks noGrp="1"/>
          </p:cNvSpPr>
          <p:nvPr>
            <p:ph type="ftr" sz="quarter" idx="11"/>
          </p:nvPr>
        </p:nvSpPr>
        <p:spPr/>
        <p:txBody>
          <a:bodyPr rtlCol="0"/>
          <a:lstStyle/>
          <a:p>
            <a:pPr rtl="0"/>
            <a:r>
              <a:rPr lang="tr-TR" dirty="0"/>
              <a:t>Alt bilgi ekleme</a:t>
            </a:r>
          </a:p>
        </p:txBody>
      </p:sp>
      <p:sp>
        <p:nvSpPr>
          <p:cNvPr id="6" name="Slayt Numarası Yer Tutucusu 5"/>
          <p:cNvSpPr>
            <a:spLocks noGrp="1"/>
          </p:cNvSpPr>
          <p:nvPr>
            <p:ph type="sldNum" sz="quarter" idx="12"/>
          </p:nvPr>
        </p:nvSpPr>
        <p:spPr/>
        <p:txBody>
          <a:bodyPr rtlCol="0"/>
          <a:lstStyle/>
          <a:p>
            <a:pPr rtl="0"/>
            <a:fld id="{E5B29C50-D6F1-4DB6-9B68-F4CD3996E9CF}" type="slidenum">
              <a:rPr lang="tr-TR" smtClean="0"/>
              <a:t>‹#›</a:t>
            </a:fld>
            <a:endParaRPr lang="tr-TR" dirty="0"/>
          </a:p>
        </p:txBody>
      </p:sp>
    </p:spTree>
    <p:extLst>
      <p:ext uri="{BB962C8B-B14F-4D97-AF65-F5344CB8AC3E}">
        <p14:creationId xmlns:p14="http://schemas.microsoft.com/office/powerpoint/2010/main" val="17925008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tr-TR" dirty="0"/>
          </a:p>
        </p:txBody>
      </p:sp>
      <p:sp>
        <p:nvSpPr>
          <p:cNvPr id="3" name="İçerik Yer Tutucusu 2"/>
          <p:cNvSpPr>
            <a:spLocks noGrp="1"/>
          </p:cNvSpPr>
          <p:nvPr>
            <p:ph idx="1" hasCustomPrompt="1"/>
          </p:nvPr>
        </p:nvSpPr>
        <p:spPr/>
        <p:txBody>
          <a:bodyPr rtlCol="0"/>
          <a:lstStyle>
            <a:lvl5pPr>
              <a:defRPr/>
            </a:lvl5pPr>
            <a:lvl6pPr>
              <a:defRPr/>
            </a:lvl6pPr>
            <a:lvl7pPr>
              <a:defRPr/>
            </a:lvl7pPr>
            <a:lvl8pPr>
              <a:defRPr/>
            </a:lvl8pPr>
            <a:lvl9pPr>
              <a:defRPr/>
            </a:lvl9pPr>
          </a:lstStyle>
          <a:p>
            <a:pPr lvl="0" rtl="0"/>
            <a:r>
              <a:rPr lang="tr-TR" dirty="0"/>
              <a:t>Asıl metin stillerini düzenlemek için tıklayın</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p>
        </p:txBody>
      </p:sp>
      <p:sp>
        <p:nvSpPr>
          <p:cNvPr id="4" name="Tarih Yer Tutucusu 3"/>
          <p:cNvSpPr>
            <a:spLocks noGrp="1"/>
          </p:cNvSpPr>
          <p:nvPr>
            <p:ph type="dt" sz="half" idx="10"/>
          </p:nvPr>
        </p:nvSpPr>
        <p:spPr/>
        <p:txBody>
          <a:bodyPr rtlCol="0"/>
          <a:lstStyle>
            <a:lvl1pPr>
              <a:defRPr/>
            </a:lvl1pPr>
          </a:lstStyle>
          <a:p>
            <a:fld id="{04ED679B-E5BF-40CC-9E5E-872837BFA5C6}" type="datetime1">
              <a:rPr lang="tr-TR" smtClean="0"/>
              <a:pPr/>
              <a:t>18.06.2018</a:t>
            </a:fld>
            <a:endParaRPr lang="tr-TR" dirty="0"/>
          </a:p>
        </p:txBody>
      </p:sp>
      <p:sp>
        <p:nvSpPr>
          <p:cNvPr id="5" name="Alt Bilgi Yer Tutucusu 4"/>
          <p:cNvSpPr>
            <a:spLocks noGrp="1"/>
          </p:cNvSpPr>
          <p:nvPr>
            <p:ph type="ftr" sz="quarter" idx="11"/>
          </p:nvPr>
        </p:nvSpPr>
        <p:spPr/>
        <p:txBody>
          <a:bodyPr rtlCol="0"/>
          <a:lstStyle/>
          <a:p>
            <a:pPr rtl="0"/>
            <a:r>
              <a:rPr lang="tr-TR" dirty="0"/>
              <a:t>Alt bilgi ekleme</a:t>
            </a:r>
          </a:p>
        </p:txBody>
      </p:sp>
      <p:sp>
        <p:nvSpPr>
          <p:cNvPr id="6" name="Slayt Numarası Yer Tutucusu 5"/>
          <p:cNvSpPr>
            <a:spLocks noGrp="1"/>
          </p:cNvSpPr>
          <p:nvPr>
            <p:ph type="sldNum" sz="quarter" idx="12"/>
          </p:nvPr>
        </p:nvSpPr>
        <p:spPr/>
        <p:txBody>
          <a:bodyPr rtlCol="0"/>
          <a:lstStyle/>
          <a:p>
            <a:pPr rtl="0"/>
            <a:fld id="{E5B29C50-D6F1-4DB6-9B68-F4CD3996E9CF}" type="slidenum">
              <a:rPr lang="tr-TR" smtClean="0"/>
              <a:t>‹#›</a:t>
            </a:fld>
            <a:endParaRPr lang="tr-TR" dirty="0"/>
          </a:p>
        </p:txBody>
      </p:sp>
    </p:spTree>
    <p:extLst>
      <p:ext uri="{BB962C8B-B14F-4D97-AF65-F5344CB8AC3E}">
        <p14:creationId xmlns:p14="http://schemas.microsoft.com/office/powerpoint/2010/main" val="236194325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709738"/>
            <a:ext cx="10515600" cy="2862262"/>
          </a:xfrm>
        </p:spPr>
        <p:txBody>
          <a:bodyPr rtlCol="0" anchor="b"/>
          <a:lstStyle>
            <a:lvl1pPr>
              <a:lnSpc>
                <a:spcPct val="100000"/>
              </a:lnSpc>
              <a:defRPr sz="6000"/>
            </a:lvl1pPr>
          </a:lstStyle>
          <a:p>
            <a:pPr rtl="0"/>
            <a:r>
              <a:rPr lang="tr-TR"/>
              <a:t>Asıl başlık stilini düzenlemek için tıklayın</a:t>
            </a:r>
            <a:endParaRPr lang="tr-TR" dirty="0"/>
          </a:p>
        </p:txBody>
      </p:sp>
      <p:sp>
        <p:nvSpPr>
          <p:cNvPr id="3" name="Metin Yer Tutucusu 2"/>
          <p:cNvSpPr>
            <a:spLocks noGrp="1"/>
          </p:cNvSpPr>
          <p:nvPr>
            <p:ph type="body" idx="1"/>
          </p:nvPr>
        </p:nvSpPr>
        <p:spPr>
          <a:xfrm>
            <a:off x="457200" y="4589463"/>
            <a:ext cx="10515600" cy="1500187"/>
          </a:xfrm>
        </p:spPr>
        <p:txBody>
          <a:bodyPr rtlCol="0"/>
          <a:lstStyle>
            <a:lvl1pPr marL="0" indent="0">
              <a:buNone/>
              <a:defRPr sz="2400" b="1">
                <a:solidFill>
                  <a:schemeClr val="tx2">
                    <a:lumMod val="50000"/>
                  </a:schemeClr>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tr-TR"/>
              <a:t>Asıl metin stillerini düzenle</a:t>
            </a:r>
          </a:p>
        </p:txBody>
      </p:sp>
      <p:sp>
        <p:nvSpPr>
          <p:cNvPr id="4" name="Tarih Yer Tutucusu 3"/>
          <p:cNvSpPr>
            <a:spLocks noGrp="1"/>
          </p:cNvSpPr>
          <p:nvPr>
            <p:ph type="dt" sz="half" idx="10"/>
          </p:nvPr>
        </p:nvSpPr>
        <p:spPr/>
        <p:txBody>
          <a:bodyPr rtlCol="0"/>
          <a:lstStyle>
            <a:lvl1pPr>
              <a:defRPr/>
            </a:lvl1pPr>
          </a:lstStyle>
          <a:p>
            <a:fld id="{6912FC46-88C4-4E18-85A1-8CB861009782}" type="datetime1">
              <a:rPr lang="tr-TR" smtClean="0"/>
              <a:pPr/>
              <a:t>18.06.2018</a:t>
            </a:fld>
            <a:endParaRPr lang="tr-TR" dirty="0"/>
          </a:p>
        </p:txBody>
      </p:sp>
      <p:sp>
        <p:nvSpPr>
          <p:cNvPr id="5" name="Alt Bilgi Yer Tutucusu 4"/>
          <p:cNvSpPr>
            <a:spLocks noGrp="1"/>
          </p:cNvSpPr>
          <p:nvPr>
            <p:ph type="ftr" sz="quarter" idx="11"/>
          </p:nvPr>
        </p:nvSpPr>
        <p:spPr/>
        <p:txBody>
          <a:bodyPr rtlCol="0"/>
          <a:lstStyle/>
          <a:p>
            <a:pPr rtl="0"/>
            <a:r>
              <a:rPr lang="tr-TR" dirty="0"/>
              <a:t>Alt bilgi ekleme</a:t>
            </a:r>
          </a:p>
        </p:txBody>
      </p:sp>
      <p:sp>
        <p:nvSpPr>
          <p:cNvPr id="6" name="Slayt Numarası Yer Tutucusu 5"/>
          <p:cNvSpPr>
            <a:spLocks noGrp="1"/>
          </p:cNvSpPr>
          <p:nvPr>
            <p:ph type="sldNum" sz="quarter" idx="12"/>
          </p:nvPr>
        </p:nvSpPr>
        <p:spPr/>
        <p:txBody>
          <a:bodyPr rtlCol="0"/>
          <a:lstStyle/>
          <a:p>
            <a:pPr rtl="0"/>
            <a:fld id="{E5B29C50-D6F1-4DB6-9B68-F4CD3996E9CF}" type="slidenum">
              <a:rPr lang="tr-TR" smtClean="0"/>
              <a:t>‹#›</a:t>
            </a:fld>
            <a:endParaRPr lang="tr-TR" dirty="0"/>
          </a:p>
        </p:txBody>
      </p:sp>
    </p:spTree>
    <p:extLst>
      <p:ext uri="{BB962C8B-B14F-4D97-AF65-F5344CB8AC3E}">
        <p14:creationId xmlns:p14="http://schemas.microsoft.com/office/powerpoint/2010/main" val="273127279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tr-TR" dirty="0"/>
          </a:p>
        </p:txBody>
      </p:sp>
      <p:sp>
        <p:nvSpPr>
          <p:cNvPr id="3" name="İçerik Yer Tutucusu 2"/>
          <p:cNvSpPr>
            <a:spLocks noGrp="1"/>
          </p:cNvSpPr>
          <p:nvPr>
            <p:ph sz="half" idx="1" hasCustomPrompt="1"/>
          </p:nvPr>
        </p:nvSpPr>
        <p:spPr>
          <a:xfrm>
            <a:off x="457200" y="1825625"/>
            <a:ext cx="4892040" cy="4351338"/>
          </a:xfrm>
        </p:spPr>
        <p:txBody>
          <a:bodyPr vert="horz" lIns="91440" tIns="45720" rIns="91440" bIns="45720" rtlCol="0">
            <a:normAutofit/>
          </a:bodyPr>
          <a:lstStyle>
            <a:lvl1pPr>
              <a:defRPr lang="en-US" baseline="0" noProof="0" dirty="0" smtClean="0">
                <a:solidFill>
                  <a:schemeClr val="bg1"/>
                </a:solidFill>
              </a:defRPr>
            </a:lvl1pPr>
            <a:lvl2pPr>
              <a:defRPr lang="en-US" baseline="0" noProof="0" dirty="0" smtClean="0">
                <a:solidFill>
                  <a:schemeClr val="bg1"/>
                </a:solidFill>
              </a:defRPr>
            </a:lvl2pPr>
            <a:lvl3pPr>
              <a:defRPr lang="en-US" baseline="0" noProof="0" dirty="0" smtClean="0">
                <a:solidFill>
                  <a:schemeClr val="bg1"/>
                </a:solidFill>
              </a:defRPr>
            </a:lvl3pPr>
            <a:lvl4pPr>
              <a:defRPr lang="en-US" baseline="0" noProof="0" dirty="0" smtClean="0">
                <a:solidFill>
                  <a:schemeClr val="bg1"/>
                </a:solidFill>
              </a:defRPr>
            </a:lvl4pPr>
            <a:lvl5pPr>
              <a:defRPr lang="en-US" baseline="0" noProof="0" dirty="0" smtClean="0">
                <a:solidFill>
                  <a:schemeClr val="bg1"/>
                </a:solidFill>
              </a:defRPr>
            </a:lvl5pPr>
            <a:lvl6pPr>
              <a:defRPr sz="1800"/>
            </a:lvl6pPr>
            <a:lvl7pPr>
              <a:defRPr sz="1800"/>
            </a:lvl7pPr>
            <a:lvl8pPr>
              <a:defRPr sz="1800"/>
            </a:lvl8pPr>
          </a:lstStyle>
          <a:p>
            <a:pPr lvl="0" rtl="0"/>
            <a:r>
              <a:rPr lang="tr-TR" dirty="0"/>
              <a:t>Asıl metin stillerini düzenlemek için tıklayın</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endParaRPr kumimoji="0" lang="tr-TR" sz="1800" b="0" i="0" u="none" strike="noStrike" kern="1200" cap="none" spc="0" normalizeH="0" baseline="0" noProof="0" dirty="0">
              <a:ln>
                <a:noFill/>
              </a:ln>
              <a:solidFill>
                <a:srgbClr val="E9E5DC"/>
              </a:solidFill>
              <a:effectLst/>
              <a:uLnTx/>
              <a:uFillTx/>
              <a:latin typeface="+mn-lt"/>
            </a:endParaRPr>
          </a:p>
        </p:txBody>
      </p:sp>
      <p:sp>
        <p:nvSpPr>
          <p:cNvPr id="4" name="İçerik Yer Tutucusu 3"/>
          <p:cNvSpPr>
            <a:spLocks noGrp="1"/>
          </p:cNvSpPr>
          <p:nvPr>
            <p:ph sz="half" idx="2" hasCustomPrompt="1"/>
          </p:nvPr>
        </p:nvSpPr>
        <p:spPr>
          <a:xfrm>
            <a:off x="5650524" y="1825625"/>
            <a:ext cx="4892040" cy="4351338"/>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noProof="0" dirty="0" smtClean="0"/>
            </a:lvl5pPr>
          </a:lstStyle>
          <a:p>
            <a:pPr lvl="0" rtl="0"/>
            <a:r>
              <a:rPr lang="tr-TR" dirty="0"/>
              <a:t>Asıl metin stillerini düzenlemek için tıklayın</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endParaRPr kumimoji="0" lang="tr-TR" sz="1800" b="0" i="0" u="none" strike="noStrike" kern="1200" cap="none" spc="0" normalizeH="0" baseline="0" noProof="0" dirty="0">
              <a:ln>
                <a:noFill/>
              </a:ln>
              <a:solidFill>
                <a:srgbClr val="E9E5DC"/>
              </a:solidFill>
              <a:effectLst/>
              <a:uLnTx/>
              <a:uFillTx/>
              <a:latin typeface="+mn-lt"/>
            </a:endParaRPr>
          </a:p>
        </p:txBody>
      </p:sp>
      <p:sp>
        <p:nvSpPr>
          <p:cNvPr id="5" name="Tarih Yer Tutucusu 4"/>
          <p:cNvSpPr>
            <a:spLocks noGrp="1"/>
          </p:cNvSpPr>
          <p:nvPr>
            <p:ph type="dt" sz="half" idx="10"/>
          </p:nvPr>
        </p:nvSpPr>
        <p:spPr/>
        <p:txBody>
          <a:bodyPr rtlCol="0"/>
          <a:lstStyle>
            <a:lvl1pPr>
              <a:defRPr/>
            </a:lvl1pPr>
          </a:lstStyle>
          <a:p>
            <a:fld id="{910CF0ED-A74A-4802-BAE9-463E8DF5F026}" type="datetime1">
              <a:rPr lang="tr-TR" smtClean="0"/>
              <a:pPr/>
              <a:t>18.06.2018</a:t>
            </a:fld>
            <a:endParaRPr lang="tr-TR" dirty="0"/>
          </a:p>
        </p:txBody>
      </p:sp>
      <p:sp>
        <p:nvSpPr>
          <p:cNvPr id="6" name="Alt Bilgi Yer Tutucusu 5"/>
          <p:cNvSpPr>
            <a:spLocks noGrp="1"/>
          </p:cNvSpPr>
          <p:nvPr>
            <p:ph type="ftr" sz="quarter" idx="11"/>
          </p:nvPr>
        </p:nvSpPr>
        <p:spPr/>
        <p:txBody>
          <a:bodyPr rtlCol="0"/>
          <a:lstStyle/>
          <a:p>
            <a:pPr rtl="0"/>
            <a:r>
              <a:rPr lang="tr-TR" dirty="0"/>
              <a:t>Alt bilgi ekleme</a:t>
            </a:r>
          </a:p>
        </p:txBody>
      </p:sp>
      <p:sp>
        <p:nvSpPr>
          <p:cNvPr id="7" name="Slayt Numarası Yer Tutucusu 6"/>
          <p:cNvSpPr>
            <a:spLocks noGrp="1"/>
          </p:cNvSpPr>
          <p:nvPr>
            <p:ph type="sldNum" sz="quarter" idx="12"/>
          </p:nvPr>
        </p:nvSpPr>
        <p:spPr/>
        <p:txBody>
          <a:bodyPr rtlCol="0"/>
          <a:lstStyle/>
          <a:p>
            <a:pPr rtl="0"/>
            <a:fld id="{E5B29C50-D6F1-4DB6-9B68-F4CD3996E9CF}" type="slidenum">
              <a:rPr lang="tr-TR" smtClean="0"/>
              <a:t>‹#›</a:t>
            </a:fld>
            <a:endParaRPr lang="tr-TR" dirty="0"/>
          </a:p>
        </p:txBody>
      </p:sp>
    </p:spTree>
    <p:extLst>
      <p:ext uri="{BB962C8B-B14F-4D97-AF65-F5344CB8AC3E}">
        <p14:creationId xmlns:p14="http://schemas.microsoft.com/office/powerpoint/2010/main" val="418393079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39150"/>
            <a:ext cx="10094976" cy="1152144"/>
          </a:xfrm>
        </p:spPr>
        <p:txBody>
          <a:bodyPr rtlCol="0"/>
          <a:lstStyle/>
          <a:p>
            <a:pPr rtl="0"/>
            <a:r>
              <a:rPr lang="tr-TR"/>
              <a:t>Asıl başlık stilini düzenlemek için tıklayın</a:t>
            </a:r>
            <a:endParaRPr lang="tr-TR" dirty="0"/>
          </a:p>
        </p:txBody>
      </p:sp>
      <p:sp>
        <p:nvSpPr>
          <p:cNvPr id="3" name="Metin Yer Tutucusu 2"/>
          <p:cNvSpPr>
            <a:spLocks noGrp="1"/>
          </p:cNvSpPr>
          <p:nvPr>
            <p:ph type="body" idx="1"/>
          </p:nvPr>
        </p:nvSpPr>
        <p:spPr>
          <a:xfrm>
            <a:off x="457200" y="1828800"/>
            <a:ext cx="4892040" cy="641350"/>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a:t>Asıl metin stillerini düzenle</a:t>
            </a:r>
          </a:p>
        </p:txBody>
      </p:sp>
      <p:sp>
        <p:nvSpPr>
          <p:cNvPr id="4" name="İçerik Yer Tutucusu 3"/>
          <p:cNvSpPr>
            <a:spLocks noGrp="1"/>
          </p:cNvSpPr>
          <p:nvPr>
            <p:ph sz="half" idx="2" hasCustomPrompt="1"/>
          </p:nvPr>
        </p:nvSpPr>
        <p:spPr>
          <a:xfrm>
            <a:off x="457200" y="2498723"/>
            <a:ext cx="4892040" cy="3101977"/>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noProof="0" dirty="0" smtClean="0"/>
            </a:lvl5pPr>
          </a:lstStyle>
          <a:p>
            <a:pPr lvl="0" rtl="0"/>
            <a:r>
              <a:rPr lang="tr-TR" dirty="0"/>
              <a:t>Asıl metin stillerini düzenlemek için tıklayın</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endParaRPr kumimoji="0" lang="tr-TR" sz="1800" b="0" i="0" u="none" strike="noStrike" kern="1200" cap="none" spc="0" normalizeH="0" baseline="0" noProof="0" dirty="0">
              <a:ln>
                <a:noFill/>
              </a:ln>
              <a:solidFill>
                <a:srgbClr val="E9E5DC"/>
              </a:solidFill>
              <a:effectLst/>
              <a:uLnTx/>
              <a:uFillTx/>
              <a:latin typeface="+mn-lt"/>
            </a:endParaRPr>
          </a:p>
        </p:txBody>
      </p:sp>
      <p:sp>
        <p:nvSpPr>
          <p:cNvPr id="5" name="Metin Yer Tutucusu 4"/>
          <p:cNvSpPr>
            <a:spLocks noGrp="1"/>
          </p:cNvSpPr>
          <p:nvPr>
            <p:ph type="body" sz="quarter" idx="3"/>
          </p:nvPr>
        </p:nvSpPr>
        <p:spPr>
          <a:xfrm>
            <a:off x="5656753" y="1828800"/>
            <a:ext cx="4892040" cy="641350"/>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a:t>Asıl metin stillerini düzenle</a:t>
            </a:r>
          </a:p>
        </p:txBody>
      </p:sp>
      <p:sp>
        <p:nvSpPr>
          <p:cNvPr id="6" name="İçerik Yer Tutucusu 5"/>
          <p:cNvSpPr>
            <a:spLocks noGrp="1"/>
          </p:cNvSpPr>
          <p:nvPr>
            <p:ph sz="quarter" idx="4" hasCustomPrompt="1"/>
          </p:nvPr>
        </p:nvSpPr>
        <p:spPr>
          <a:xfrm>
            <a:off x="5656753" y="2498723"/>
            <a:ext cx="4892040" cy="3101977"/>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noProof="0" dirty="0" smtClean="0"/>
            </a:lvl5pPr>
          </a:lstStyle>
          <a:p>
            <a:pPr lvl="0" rtl="0"/>
            <a:r>
              <a:rPr lang="tr-TR" dirty="0"/>
              <a:t>Asıl metin stillerini düzenlemek için tıklayın</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endParaRPr kumimoji="0" lang="tr-TR" sz="1800" b="0" i="0" u="none" strike="noStrike" kern="1200" cap="none" spc="0" normalizeH="0" baseline="0" noProof="0" dirty="0">
              <a:ln>
                <a:noFill/>
              </a:ln>
              <a:solidFill>
                <a:srgbClr val="E9E5DC"/>
              </a:solidFill>
              <a:effectLst/>
              <a:uLnTx/>
              <a:uFillTx/>
              <a:latin typeface="+mn-lt"/>
            </a:endParaRPr>
          </a:p>
        </p:txBody>
      </p:sp>
      <p:sp>
        <p:nvSpPr>
          <p:cNvPr id="7" name="Tarih Yer Tutucusu 6"/>
          <p:cNvSpPr>
            <a:spLocks noGrp="1"/>
          </p:cNvSpPr>
          <p:nvPr>
            <p:ph type="dt" sz="half" idx="10"/>
          </p:nvPr>
        </p:nvSpPr>
        <p:spPr/>
        <p:txBody>
          <a:bodyPr rtlCol="0"/>
          <a:lstStyle>
            <a:lvl1pPr>
              <a:defRPr/>
            </a:lvl1pPr>
          </a:lstStyle>
          <a:p>
            <a:fld id="{8E745CBF-03E6-4173-9AE7-6FE28ECE50A7}" type="datetime1">
              <a:rPr lang="tr-TR" smtClean="0"/>
              <a:pPr/>
              <a:t>18.06.2018</a:t>
            </a:fld>
            <a:endParaRPr lang="tr-TR" dirty="0"/>
          </a:p>
        </p:txBody>
      </p:sp>
      <p:sp>
        <p:nvSpPr>
          <p:cNvPr id="8" name="Alt Bilgi Yer Tutucusu 7"/>
          <p:cNvSpPr>
            <a:spLocks noGrp="1"/>
          </p:cNvSpPr>
          <p:nvPr>
            <p:ph type="ftr" sz="quarter" idx="11"/>
          </p:nvPr>
        </p:nvSpPr>
        <p:spPr/>
        <p:txBody>
          <a:bodyPr rtlCol="0"/>
          <a:lstStyle/>
          <a:p>
            <a:pPr rtl="0"/>
            <a:r>
              <a:rPr lang="tr-TR" dirty="0"/>
              <a:t>Alt bilgi ekleme</a:t>
            </a:r>
          </a:p>
        </p:txBody>
      </p:sp>
      <p:sp>
        <p:nvSpPr>
          <p:cNvPr id="9" name="Slayt Numarası Yer Tutucusu 8"/>
          <p:cNvSpPr>
            <a:spLocks noGrp="1"/>
          </p:cNvSpPr>
          <p:nvPr>
            <p:ph type="sldNum" sz="quarter" idx="12"/>
          </p:nvPr>
        </p:nvSpPr>
        <p:spPr/>
        <p:txBody>
          <a:bodyPr rtlCol="0"/>
          <a:lstStyle/>
          <a:p>
            <a:pPr rtl="0"/>
            <a:fld id="{E5B29C50-D6F1-4DB6-9B68-F4CD3996E9CF}" type="slidenum">
              <a:rPr lang="tr-TR" smtClean="0"/>
              <a:t>‹#›</a:t>
            </a:fld>
            <a:endParaRPr lang="tr-TR" dirty="0"/>
          </a:p>
        </p:txBody>
      </p:sp>
    </p:spTree>
    <p:extLst>
      <p:ext uri="{BB962C8B-B14F-4D97-AF65-F5344CB8AC3E}">
        <p14:creationId xmlns:p14="http://schemas.microsoft.com/office/powerpoint/2010/main" val="340566107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tr-TR" dirty="0"/>
          </a:p>
        </p:txBody>
      </p:sp>
      <p:sp>
        <p:nvSpPr>
          <p:cNvPr id="3" name="Tarih Yer Tutucusu 2"/>
          <p:cNvSpPr>
            <a:spLocks noGrp="1"/>
          </p:cNvSpPr>
          <p:nvPr>
            <p:ph type="dt" sz="half" idx="10"/>
          </p:nvPr>
        </p:nvSpPr>
        <p:spPr/>
        <p:txBody>
          <a:bodyPr rtlCol="0"/>
          <a:lstStyle>
            <a:lvl1pPr>
              <a:defRPr/>
            </a:lvl1pPr>
          </a:lstStyle>
          <a:p>
            <a:fld id="{9CB6C0B5-868D-46E8-905E-842D5F3A1AAF}" type="datetime1">
              <a:rPr lang="tr-TR" smtClean="0"/>
              <a:pPr/>
              <a:t>18.06.2018</a:t>
            </a:fld>
            <a:endParaRPr lang="tr-TR" dirty="0"/>
          </a:p>
        </p:txBody>
      </p:sp>
      <p:sp>
        <p:nvSpPr>
          <p:cNvPr id="4" name="Alt Bilgi Yer Tutucusu 3"/>
          <p:cNvSpPr>
            <a:spLocks noGrp="1"/>
          </p:cNvSpPr>
          <p:nvPr>
            <p:ph type="ftr" sz="quarter" idx="11"/>
          </p:nvPr>
        </p:nvSpPr>
        <p:spPr/>
        <p:txBody>
          <a:bodyPr rtlCol="0"/>
          <a:lstStyle/>
          <a:p>
            <a:pPr rtl="0"/>
            <a:r>
              <a:rPr lang="tr-TR" dirty="0"/>
              <a:t>Alt bilgi ekleme</a:t>
            </a:r>
          </a:p>
        </p:txBody>
      </p:sp>
      <p:sp>
        <p:nvSpPr>
          <p:cNvPr id="5" name="Slayt Numarası Yer Tutucusu 4"/>
          <p:cNvSpPr>
            <a:spLocks noGrp="1"/>
          </p:cNvSpPr>
          <p:nvPr>
            <p:ph type="sldNum" sz="quarter" idx="12"/>
          </p:nvPr>
        </p:nvSpPr>
        <p:spPr/>
        <p:txBody>
          <a:bodyPr rtlCol="0"/>
          <a:lstStyle/>
          <a:p>
            <a:pPr rtl="0"/>
            <a:fld id="{E5B29C50-D6F1-4DB6-9B68-F4CD3996E9CF}" type="slidenum">
              <a:rPr lang="tr-TR" smtClean="0"/>
              <a:t>‹#›</a:t>
            </a:fld>
            <a:endParaRPr lang="tr-TR" dirty="0"/>
          </a:p>
        </p:txBody>
      </p:sp>
    </p:spTree>
    <p:extLst>
      <p:ext uri="{BB962C8B-B14F-4D97-AF65-F5344CB8AC3E}">
        <p14:creationId xmlns:p14="http://schemas.microsoft.com/office/powerpoint/2010/main" val="336385835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lvl1pPr>
              <a:defRPr/>
            </a:lvl1pPr>
          </a:lstStyle>
          <a:p>
            <a:fld id="{885ED683-1281-42DB-8541-E7F1EF5D82A3}" type="datetime1">
              <a:rPr lang="tr-TR" smtClean="0"/>
              <a:pPr/>
              <a:t>18.06.2018</a:t>
            </a:fld>
            <a:endParaRPr lang="tr-TR" dirty="0"/>
          </a:p>
        </p:txBody>
      </p:sp>
      <p:sp>
        <p:nvSpPr>
          <p:cNvPr id="3" name="Alt Bilgi Yer Tutucusu 2"/>
          <p:cNvSpPr>
            <a:spLocks noGrp="1"/>
          </p:cNvSpPr>
          <p:nvPr>
            <p:ph type="ftr" sz="quarter" idx="11"/>
          </p:nvPr>
        </p:nvSpPr>
        <p:spPr/>
        <p:txBody>
          <a:bodyPr rtlCol="0"/>
          <a:lstStyle/>
          <a:p>
            <a:pPr rtl="0"/>
            <a:r>
              <a:rPr lang="tr-TR" dirty="0"/>
              <a:t>Alt bilgi ekleme</a:t>
            </a:r>
          </a:p>
        </p:txBody>
      </p:sp>
      <p:sp>
        <p:nvSpPr>
          <p:cNvPr id="4" name="Slayt Numarası Yer Tutucusu 3"/>
          <p:cNvSpPr>
            <a:spLocks noGrp="1"/>
          </p:cNvSpPr>
          <p:nvPr>
            <p:ph type="sldNum" sz="quarter" idx="12"/>
          </p:nvPr>
        </p:nvSpPr>
        <p:spPr/>
        <p:txBody>
          <a:bodyPr rtlCol="0"/>
          <a:lstStyle/>
          <a:p>
            <a:pPr rtl="0"/>
            <a:fld id="{E5B29C50-D6F1-4DB6-9B68-F4CD3996E9CF}" type="slidenum">
              <a:rPr lang="tr-TR" smtClean="0"/>
              <a:t>‹#›</a:t>
            </a:fld>
            <a:endParaRPr lang="tr-TR" dirty="0"/>
          </a:p>
        </p:txBody>
      </p:sp>
    </p:spTree>
    <p:extLst>
      <p:ext uri="{BB962C8B-B14F-4D97-AF65-F5344CB8AC3E}">
        <p14:creationId xmlns:p14="http://schemas.microsoft.com/office/powerpoint/2010/main" val="192760571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09599"/>
            <a:ext cx="3932237" cy="1600200"/>
          </a:xfrm>
        </p:spPr>
        <p:txBody>
          <a:bodyPr rtlCol="0" anchor="b"/>
          <a:lstStyle>
            <a:lvl1pPr>
              <a:defRPr sz="3200"/>
            </a:lvl1pPr>
          </a:lstStyle>
          <a:p>
            <a:pPr rtl="0"/>
            <a:r>
              <a:rPr lang="tr-TR"/>
              <a:t>Asıl başlık stilini düzenlemek için tıklayın</a:t>
            </a:r>
            <a:endParaRPr lang="tr-TR" dirty="0"/>
          </a:p>
        </p:txBody>
      </p:sp>
      <p:sp>
        <p:nvSpPr>
          <p:cNvPr id="3" name="İçerik Yer Tutucusu 2"/>
          <p:cNvSpPr>
            <a:spLocks noGrp="1"/>
          </p:cNvSpPr>
          <p:nvPr>
            <p:ph idx="1" hasCustomPrompt="1"/>
          </p:nvPr>
        </p:nvSpPr>
        <p:spPr>
          <a:xfrm>
            <a:off x="4800600" y="987425"/>
            <a:ext cx="5753100" cy="4613275"/>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noProof="0" dirty="0" smtClean="0"/>
            </a:lvl5pPr>
          </a:lstStyle>
          <a:p>
            <a:pPr lvl="0" rtl="0"/>
            <a:r>
              <a:rPr lang="tr-TR" dirty="0"/>
              <a:t>Asıl metin stillerini düzenlemek için tıklayın</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endParaRPr kumimoji="0" lang="tr-TR" sz="1800" b="0" i="0" u="none" strike="noStrike" kern="1200" cap="none" spc="0" normalizeH="0" baseline="0" noProof="0" dirty="0">
              <a:ln>
                <a:noFill/>
              </a:ln>
              <a:solidFill>
                <a:srgbClr val="E9E5DC"/>
              </a:solidFill>
              <a:effectLst/>
              <a:uLnTx/>
              <a:uFillTx/>
              <a:latin typeface="+mn-lt"/>
            </a:endParaRPr>
          </a:p>
        </p:txBody>
      </p:sp>
      <p:sp>
        <p:nvSpPr>
          <p:cNvPr id="4" name="Metin Yer Tutucusu 3"/>
          <p:cNvSpPr>
            <a:spLocks noGrp="1"/>
          </p:cNvSpPr>
          <p:nvPr>
            <p:ph type="body" sz="half" idx="2"/>
          </p:nvPr>
        </p:nvSpPr>
        <p:spPr>
          <a:xfrm>
            <a:off x="457200" y="2254249"/>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a:t>Asıl metin stillerini düzenle</a:t>
            </a:r>
          </a:p>
        </p:txBody>
      </p:sp>
      <p:sp>
        <p:nvSpPr>
          <p:cNvPr id="5" name="Tarih Yer Tutucusu 4"/>
          <p:cNvSpPr>
            <a:spLocks noGrp="1"/>
          </p:cNvSpPr>
          <p:nvPr>
            <p:ph type="dt" sz="half" idx="10"/>
          </p:nvPr>
        </p:nvSpPr>
        <p:spPr/>
        <p:txBody>
          <a:bodyPr rtlCol="0"/>
          <a:lstStyle>
            <a:lvl1pPr>
              <a:defRPr/>
            </a:lvl1pPr>
          </a:lstStyle>
          <a:p>
            <a:fld id="{FCAD111B-BC75-4AA2-ADD0-C2BA57EAF69E}" type="datetime1">
              <a:rPr lang="tr-TR" smtClean="0"/>
              <a:pPr/>
              <a:t>18.06.2018</a:t>
            </a:fld>
            <a:endParaRPr lang="tr-TR" dirty="0"/>
          </a:p>
        </p:txBody>
      </p:sp>
      <p:sp>
        <p:nvSpPr>
          <p:cNvPr id="6" name="Alt Bilgi Yer Tutucusu 5"/>
          <p:cNvSpPr>
            <a:spLocks noGrp="1"/>
          </p:cNvSpPr>
          <p:nvPr>
            <p:ph type="ftr" sz="quarter" idx="11"/>
          </p:nvPr>
        </p:nvSpPr>
        <p:spPr/>
        <p:txBody>
          <a:bodyPr rtlCol="0"/>
          <a:lstStyle/>
          <a:p>
            <a:pPr rtl="0"/>
            <a:r>
              <a:rPr lang="tr-TR" dirty="0"/>
              <a:t>Alt bilgi ekleme</a:t>
            </a:r>
          </a:p>
        </p:txBody>
      </p:sp>
      <p:sp>
        <p:nvSpPr>
          <p:cNvPr id="7" name="Slayt Numarası Yer Tutucusu 6"/>
          <p:cNvSpPr>
            <a:spLocks noGrp="1"/>
          </p:cNvSpPr>
          <p:nvPr>
            <p:ph type="sldNum" sz="quarter" idx="12"/>
          </p:nvPr>
        </p:nvSpPr>
        <p:spPr/>
        <p:txBody>
          <a:bodyPr rtlCol="0"/>
          <a:lstStyle/>
          <a:p>
            <a:pPr rtl="0"/>
            <a:fld id="{E5B29C50-D6F1-4DB6-9B68-F4CD3996E9CF}" type="slidenum">
              <a:rPr lang="tr-TR" smtClean="0"/>
              <a:t>‹#›</a:t>
            </a:fld>
            <a:endParaRPr lang="tr-TR" dirty="0"/>
          </a:p>
        </p:txBody>
      </p:sp>
    </p:spTree>
    <p:extLst>
      <p:ext uri="{BB962C8B-B14F-4D97-AF65-F5344CB8AC3E}">
        <p14:creationId xmlns:p14="http://schemas.microsoft.com/office/powerpoint/2010/main" val="128772173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09599"/>
            <a:ext cx="3932237" cy="1600200"/>
          </a:xfrm>
        </p:spPr>
        <p:txBody>
          <a:bodyPr rtlCol="0" anchor="b"/>
          <a:lstStyle>
            <a:lvl1pPr>
              <a:defRPr sz="3200"/>
            </a:lvl1pPr>
          </a:lstStyle>
          <a:p>
            <a:pPr rtl="0"/>
            <a:r>
              <a:rPr lang="tr-TR"/>
              <a:t>Asıl başlık stilini düzenlemek için tıklayın</a:t>
            </a:r>
            <a:endParaRPr lang="tr-TR" dirty="0"/>
          </a:p>
        </p:txBody>
      </p:sp>
      <p:sp>
        <p:nvSpPr>
          <p:cNvPr id="3" name="Resim Yer Tutucusu 2" descr="Resim eklemek için boş yer tutucu. Yer tutucuya tıklayın ve eklemek istediğiniz resmi seçin"/>
          <p:cNvSpPr>
            <a:spLocks noGrp="1"/>
          </p:cNvSpPr>
          <p:nvPr>
            <p:ph type="pic" idx="1"/>
          </p:nvPr>
        </p:nvSpPr>
        <p:spPr>
          <a:xfrm>
            <a:off x="4800600" y="987425"/>
            <a:ext cx="5753100" cy="461327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a:t>Resim eklemek için simgeye tıklayın</a:t>
            </a:r>
            <a:endParaRPr lang="tr-TR" dirty="0"/>
          </a:p>
        </p:txBody>
      </p:sp>
      <p:sp>
        <p:nvSpPr>
          <p:cNvPr id="4" name="Metin Yer Tutucusu 3"/>
          <p:cNvSpPr>
            <a:spLocks noGrp="1"/>
          </p:cNvSpPr>
          <p:nvPr>
            <p:ph type="body" sz="half" idx="2"/>
          </p:nvPr>
        </p:nvSpPr>
        <p:spPr>
          <a:xfrm>
            <a:off x="457200" y="2254249"/>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a:t>Asıl metin stillerini düzenle</a:t>
            </a:r>
          </a:p>
        </p:txBody>
      </p:sp>
      <p:sp>
        <p:nvSpPr>
          <p:cNvPr id="5" name="Tarih Yer Tutucusu 4"/>
          <p:cNvSpPr>
            <a:spLocks noGrp="1"/>
          </p:cNvSpPr>
          <p:nvPr>
            <p:ph type="dt" sz="half" idx="10"/>
          </p:nvPr>
        </p:nvSpPr>
        <p:spPr/>
        <p:txBody>
          <a:bodyPr rtlCol="0"/>
          <a:lstStyle>
            <a:lvl1pPr>
              <a:defRPr/>
            </a:lvl1pPr>
          </a:lstStyle>
          <a:p>
            <a:fld id="{D85FFF91-C8FD-40E2-B7F2-6C3C01AD210A}" type="datetime1">
              <a:rPr lang="tr-TR" smtClean="0"/>
              <a:pPr/>
              <a:t>18.06.2018</a:t>
            </a:fld>
            <a:endParaRPr lang="tr-TR" dirty="0"/>
          </a:p>
        </p:txBody>
      </p:sp>
      <p:sp>
        <p:nvSpPr>
          <p:cNvPr id="6" name="Alt Bilgi Yer Tutucusu 5"/>
          <p:cNvSpPr>
            <a:spLocks noGrp="1"/>
          </p:cNvSpPr>
          <p:nvPr>
            <p:ph type="ftr" sz="quarter" idx="11"/>
          </p:nvPr>
        </p:nvSpPr>
        <p:spPr/>
        <p:txBody>
          <a:bodyPr rtlCol="0"/>
          <a:lstStyle/>
          <a:p>
            <a:pPr rtl="0"/>
            <a:r>
              <a:rPr lang="tr-TR" dirty="0"/>
              <a:t>Alt bilgi ekleme</a:t>
            </a:r>
          </a:p>
        </p:txBody>
      </p:sp>
      <p:sp>
        <p:nvSpPr>
          <p:cNvPr id="7" name="Slayt Numarası Yer Tutucusu 6"/>
          <p:cNvSpPr>
            <a:spLocks noGrp="1"/>
          </p:cNvSpPr>
          <p:nvPr>
            <p:ph type="sldNum" sz="quarter" idx="12"/>
          </p:nvPr>
        </p:nvSpPr>
        <p:spPr/>
        <p:txBody>
          <a:bodyPr rtlCol="0"/>
          <a:lstStyle/>
          <a:p>
            <a:pPr rtl="0"/>
            <a:fld id="{E5B29C50-D6F1-4DB6-9B68-F4CD3996E9CF}" type="slidenum">
              <a:rPr lang="tr-TR" smtClean="0"/>
              <a:t>‹#›</a:t>
            </a:fld>
            <a:endParaRPr lang="tr-TR" dirty="0"/>
          </a:p>
        </p:txBody>
      </p:sp>
    </p:spTree>
    <p:extLst>
      <p:ext uri="{BB962C8B-B14F-4D97-AF65-F5344CB8AC3E}">
        <p14:creationId xmlns:p14="http://schemas.microsoft.com/office/powerpoint/2010/main" val="56957618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639793"/>
            <a:ext cx="10096500" cy="1150907"/>
          </a:xfrm>
          <a:prstGeom prst="rect">
            <a:avLst/>
          </a:prstGeom>
        </p:spPr>
        <p:txBody>
          <a:bodyPr vert="horz" lIns="91440" tIns="45720" rIns="91440" bIns="45720" rtlCol="0" anchor="ctr">
            <a:normAutofit/>
          </a:bodyPr>
          <a:lstStyle/>
          <a:p>
            <a:pPr rtl="0"/>
            <a:r>
              <a:rPr lang="tr-TR" dirty="0"/>
              <a:t>Asıl başlık stilini düzenlemek için tıklayın</a:t>
            </a:r>
          </a:p>
        </p:txBody>
      </p:sp>
      <p:sp>
        <p:nvSpPr>
          <p:cNvPr id="3" name="Metin Yer Tutucusu 2"/>
          <p:cNvSpPr>
            <a:spLocks noGrp="1"/>
          </p:cNvSpPr>
          <p:nvPr>
            <p:ph type="body" idx="1"/>
          </p:nvPr>
        </p:nvSpPr>
        <p:spPr>
          <a:xfrm>
            <a:off x="457200" y="1825625"/>
            <a:ext cx="10096500" cy="3778006"/>
          </a:xfrm>
          <a:prstGeom prst="rect">
            <a:avLst/>
          </a:prstGeom>
        </p:spPr>
        <p:txBody>
          <a:bodyPr vert="horz" lIns="91440" tIns="45720" rIns="91440" bIns="45720" rtlCol="0">
            <a:normAutofit/>
          </a:bodyPr>
          <a:lstStyle/>
          <a:p>
            <a:pPr lvl="0" rtl="0"/>
            <a:r>
              <a:rPr lang="tr-TR" dirty="0"/>
              <a:t>Asıl metin stillerini düzenlemek için tıklayın</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p>
        </p:txBody>
      </p:sp>
      <p:sp>
        <p:nvSpPr>
          <p:cNvPr id="4" name="Tarih Yer Tutucusu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2">
                    <a:lumMod val="20000"/>
                    <a:lumOff val="80000"/>
                  </a:schemeClr>
                </a:solidFill>
              </a:defRPr>
            </a:lvl1pPr>
          </a:lstStyle>
          <a:p>
            <a:fld id="{B3353081-41B9-4F73-9B19-86FA7FBFD9A5}" type="datetime1">
              <a:rPr lang="tr-TR" smtClean="0"/>
              <a:pPr/>
              <a:t>18.06.2018</a:t>
            </a:fld>
            <a:endParaRPr lang="tr-TR" dirty="0"/>
          </a:p>
        </p:txBody>
      </p:sp>
      <p:sp>
        <p:nvSpPr>
          <p:cNvPr id="5" name="Alt Bilgi Yer Tutucusu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2">
                    <a:lumMod val="20000"/>
                    <a:lumOff val="80000"/>
                  </a:schemeClr>
                </a:solidFill>
              </a:defRPr>
            </a:lvl1pPr>
          </a:lstStyle>
          <a:p>
            <a:pPr rtl="0"/>
            <a:r>
              <a:rPr lang="tr-TR" dirty="0"/>
              <a:t>Alt bilgi ekleme</a:t>
            </a:r>
          </a:p>
        </p:txBody>
      </p:sp>
      <p:sp>
        <p:nvSpPr>
          <p:cNvPr id="6" name="Slayt Numarası Yer Tutucusu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2">
                    <a:lumMod val="20000"/>
                    <a:lumOff val="80000"/>
                  </a:schemeClr>
                </a:solidFill>
              </a:defRPr>
            </a:lvl1pPr>
          </a:lstStyle>
          <a:p>
            <a:pPr rtl="0"/>
            <a:fld id="{E5B29C50-D6F1-4DB6-9B68-F4CD3996E9CF}" type="slidenum">
              <a:rPr lang="tr-TR" smtClean="0"/>
              <a:pPr/>
              <a:t>‹#›</a:t>
            </a:fld>
            <a:endParaRPr lang="tr-TR" dirty="0"/>
          </a:p>
        </p:txBody>
      </p:sp>
      <p:pic>
        <p:nvPicPr>
          <p:cNvPr id="7" name="Resim 6">
            <a:extLst>
              <a:ext uri="{FF2B5EF4-FFF2-40B4-BE49-F238E27FC236}">
                <a16:creationId xmlns:a16="http://schemas.microsoft.com/office/drawing/2014/main" id="{C65DB994-C71E-480B-982F-C8FF1E97CD11}"/>
              </a:ext>
            </a:extLst>
          </p:cNvPr>
          <p:cNvPicPr>
            <a:picLocks noChangeAspect="1"/>
          </p:cNvPicPr>
          <p:nvPr userDrawn="1"/>
        </p:nvPicPr>
        <p:blipFill>
          <a:blip r:embed="rId14"/>
          <a:stretch>
            <a:fillRect/>
          </a:stretch>
        </p:blipFill>
        <p:spPr>
          <a:xfrm>
            <a:off x="-78105" y="5777752"/>
            <a:ext cx="1070610" cy="943723"/>
          </a:xfrm>
          <a:prstGeom prst="ellipse">
            <a:avLst/>
          </a:prstGeom>
          <a:ln>
            <a:noFill/>
          </a:ln>
          <a:effectLst>
            <a:softEdge rad="112500"/>
          </a:effectLst>
        </p:spPr>
      </p:pic>
    </p:spTree>
    <p:extLst>
      <p:ext uri="{BB962C8B-B14F-4D97-AF65-F5344CB8AC3E}">
        <p14:creationId xmlns:p14="http://schemas.microsoft.com/office/powerpoint/2010/main" val="16564842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hf sldNum="0" hdr="0" ftr="0" dt="0"/>
  <p:txStyles>
    <p:titleStyle>
      <a:lvl1pPr algn="l" defTabSz="914400" rtl="0" eaLnBrk="1" latinLnBrk="0" hangingPunct="1">
        <a:lnSpc>
          <a:spcPts val="4000"/>
        </a:lnSpc>
        <a:spcBef>
          <a:spcPct val="0"/>
        </a:spcBef>
        <a:buNone/>
        <a:defRPr sz="4000" b="1" kern="1200" cap="none" spc="0">
          <a:ln w="12700" cmpd="sng">
            <a:noFill/>
            <a:prstDash val="solid"/>
          </a:ln>
          <a:solidFill>
            <a:schemeClr val="accent4">
              <a:lumMod val="50000"/>
            </a:schemeClr>
          </a:solidFill>
          <a:effectLst>
            <a:outerShdw blurRad="38100" dist="38100" dir="2700000" algn="tl">
              <a:srgbClr val="000000">
                <a:alpha val="43000"/>
              </a:srgbClr>
            </a:outerShdw>
          </a:effectLst>
          <a:latin typeface="+mj-lt"/>
          <a:ea typeface="+mj-ea"/>
          <a:cs typeface="+mj-cs"/>
        </a:defRPr>
      </a:lvl1pPr>
    </p:titleStyle>
    <p:bodyStyle>
      <a:lvl1pPr marL="2286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2"/>
          </a:solidFill>
          <a:latin typeface="+mn-lt"/>
          <a:ea typeface="+mn-ea"/>
          <a:cs typeface="+mn-cs"/>
        </a:defRPr>
      </a:lvl6pPr>
      <a:lvl7pPr marL="29718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2"/>
          </a:solidFill>
          <a:latin typeface="+mn-lt"/>
          <a:ea typeface="+mn-ea"/>
          <a:cs typeface="+mn-cs"/>
        </a:defRPr>
      </a:lvl7pPr>
      <a:lvl8pPr marL="34290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2"/>
          </a:solidFill>
          <a:latin typeface="+mn-lt"/>
          <a:ea typeface="+mn-ea"/>
          <a:cs typeface="+mn-cs"/>
        </a:defRPr>
      </a:lvl8pPr>
      <a:lvl9pPr marL="38862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288" userDrawn="1">
          <p15:clr>
            <a:srgbClr val="F26B43"/>
          </p15:clr>
        </p15:guide>
        <p15:guide id="3" pos="6648" userDrawn="1">
          <p15:clr>
            <a:srgbClr val="F26B43"/>
          </p15:clr>
        </p15:guide>
        <p15:guide id="4" orient="horz" pos="3528" userDrawn="1">
          <p15:clr>
            <a:srgbClr val="F26B43"/>
          </p15:clr>
        </p15:guide>
        <p15:guide id="5" orient="horz" pos="11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eskisehirodm.meb.gov.tr/meb_iys_dosyalar/2018_05/31105400_abide__raporu_eskiYehir_31.05.2018.pdf"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1199DA9-1258-4500-A1BA-FC68BCFAE3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499" y="1462332"/>
            <a:ext cx="10704762" cy="3933333"/>
          </a:xfrm>
          <a:prstGeom prst="rect">
            <a:avLst/>
          </a:prstGeom>
        </p:spPr>
      </p:pic>
      <p:sp>
        <p:nvSpPr>
          <p:cNvPr id="5" name="Dikdörtgen 4">
            <a:extLst>
              <a:ext uri="{FF2B5EF4-FFF2-40B4-BE49-F238E27FC236}">
                <a16:creationId xmlns:a16="http://schemas.microsoft.com/office/drawing/2014/main" id="{06A2228F-791B-4455-9246-346B338CEB68}"/>
              </a:ext>
            </a:extLst>
          </p:cNvPr>
          <p:cNvSpPr/>
          <p:nvPr/>
        </p:nvSpPr>
        <p:spPr>
          <a:xfrm>
            <a:off x="504469" y="1462332"/>
            <a:ext cx="422030" cy="393333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tr-TR" dirty="0"/>
          </a:p>
        </p:txBody>
      </p:sp>
    </p:spTree>
    <p:extLst>
      <p:ext uri="{BB962C8B-B14F-4D97-AF65-F5344CB8AC3E}">
        <p14:creationId xmlns:p14="http://schemas.microsoft.com/office/powerpoint/2010/main" val="199088157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9FE2A4F6-75F4-4986-8D2B-A9BA81A0C977}"/>
              </a:ext>
            </a:extLst>
          </p:cNvPr>
          <p:cNvPicPr>
            <a:picLocks noChangeAspect="1"/>
          </p:cNvPicPr>
          <p:nvPr/>
        </p:nvPicPr>
        <p:blipFill>
          <a:blip r:embed="rId3"/>
          <a:stretch>
            <a:fillRect/>
          </a:stretch>
        </p:blipFill>
        <p:spPr>
          <a:xfrm>
            <a:off x="169902" y="490099"/>
            <a:ext cx="11820815" cy="5893448"/>
          </a:xfrm>
          <a:prstGeom prst="rect">
            <a:avLst/>
          </a:prstGeom>
        </p:spPr>
      </p:pic>
      <p:sp>
        <p:nvSpPr>
          <p:cNvPr id="2" name="Dikdörtgen: Yuvarlatılmış Köşeler 1">
            <a:extLst>
              <a:ext uri="{FF2B5EF4-FFF2-40B4-BE49-F238E27FC236}">
                <a16:creationId xmlns:a16="http://schemas.microsoft.com/office/drawing/2014/main" id="{D2571F6E-F429-44BC-AAE8-A00A26A743FD}"/>
              </a:ext>
            </a:extLst>
          </p:cNvPr>
          <p:cNvSpPr/>
          <p:nvPr/>
        </p:nvSpPr>
        <p:spPr>
          <a:xfrm>
            <a:off x="5875668" y="1213925"/>
            <a:ext cx="6115049" cy="470110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tr-TR" sz="3600" dirty="0"/>
              <a:t>Nisan ayı içinde 81 ilde, 1230 okulda, Yaklaşık 75 bin öğrenciye uygulanmıştır. </a:t>
            </a:r>
          </a:p>
          <a:p>
            <a:endParaRPr lang="tr-TR" sz="3600" dirty="0"/>
          </a:p>
          <a:p>
            <a:r>
              <a:rPr lang="tr-TR" sz="3200" dirty="0"/>
              <a:t>(Daha önceki 2016 yılında 38 bin öğrenciye uygulanmıştı.)</a:t>
            </a:r>
          </a:p>
        </p:txBody>
      </p:sp>
    </p:spTree>
    <p:extLst>
      <p:ext uri="{BB962C8B-B14F-4D97-AF65-F5344CB8AC3E}">
        <p14:creationId xmlns:p14="http://schemas.microsoft.com/office/powerpoint/2010/main" val="266213305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8FBCDA1B-CB4C-458F-A810-D4BAD8BF6FAA}"/>
              </a:ext>
            </a:extLst>
          </p:cNvPr>
          <p:cNvSpPr/>
          <p:nvPr/>
        </p:nvSpPr>
        <p:spPr>
          <a:xfrm>
            <a:off x="537711" y="1389831"/>
            <a:ext cx="8205159" cy="1200329"/>
          </a:xfrm>
          <a:prstGeom prst="rect">
            <a:avLst/>
          </a:prstGeom>
          <a:solidFill>
            <a:schemeClr val="bg1"/>
          </a:solidFill>
        </p:spPr>
        <p:txBody>
          <a:bodyPr wrap="square">
            <a:spAutoFit/>
          </a:bodyPr>
          <a:lstStyle/>
          <a:p>
            <a:r>
              <a:rPr lang="tr-TR" sz="2400" dirty="0">
                <a:cs typeface="Arial" panose="020B0604020202020204" pitchFamily="34" charset="0"/>
              </a:rPr>
              <a:t>Abide uygulamasından sonra öğrencilerle ilgili; okul ortamları ve aileleri ile ilgili güncel bilgilerin oluşturulması için bir anket doldurması istenmiştir. </a:t>
            </a:r>
          </a:p>
        </p:txBody>
      </p:sp>
      <p:pic>
        <p:nvPicPr>
          <p:cNvPr id="2" name="Resim 1">
            <a:extLst>
              <a:ext uri="{FF2B5EF4-FFF2-40B4-BE49-F238E27FC236}">
                <a16:creationId xmlns:a16="http://schemas.microsoft.com/office/drawing/2014/main" id="{C88ED484-E85D-4B70-B183-C900F2F163C2}"/>
              </a:ext>
            </a:extLst>
          </p:cNvPr>
          <p:cNvPicPr>
            <a:picLocks noChangeAspect="1"/>
          </p:cNvPicPr>
          <p:nvPr/>
        </p:nvPicPr>
        <p:blipFill>
          <a:blip r:embed="rId3"/>
          <a:stretch>
            <a:fillRect/>
          </a:stretch>
        </p:blipFill>
        <p:spPr>
          <a:xfrm>
            <a:off x="8742870" y="1389831"/>
            <a:ext cx="2809337" cy="3961603"/>
          </a:xfrm>
          <a:prstGeom prst="rect">
            <a:avLst/>
          </a:prstGeom>
        </p:spPr>
      </p:pic>
      <p:pic>
        <p:nvPicPr>
          <p:cNvPr id="4" name="Resim 3">
            <a:extLst>
              <a:ext uri="{FF2B5EF4-FFF2-40B4-BE49-F238E27FC236}">
                <a16:creationId xmlns:a16="http://schemas.microsoft.com/office/drawing/2014/main" id="{B9E6F02A-9363-4AC0-86DF-45D43F5DD5DA}"/>
              </a:ext>
            </a:extLst>
          </p:cNvPr>
          <p:cNvPicPr>
            <a:picLocks noChangeAspect="1"/>
          </p:cNvPicPr>
          <p:nvPr/>
        </p:nvPicPr>
        <p:blipFill>
          <a:blip r:embed="rId4"/>
          <a:stretch>
            <a:fillRect/>
          </a:stretch>
        </p:blipFill>
        <p:spPr>
          <a:xfrm>
            <a:off x="3020635" y="2899663"/>
            <a:ext cx="3830153" cy="3653130"/>
          </a:xfrm>
          <a:prstGeom prst="round2DiagRect">
            <a:avLst>
              <a:gd name="adj1" fmla="val 16667"/>
              <a:gd name="adj2" fmla="val 5000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0809971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694236391"/>
              </p:ext>
            </p:extLst>
          </p:nvPr>
        </p:nvGraphicFramePr>
        <p:xfrm>
          <a:off x="2478314" y="1871420"/>
          <a:ext cx="6778171" cy="4437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etin Yer Tutucusu 2"/>
          <p:cNvSpPr>
            <a:spLocks noGrp="1"/>
          </p:cNvSpPr>
          <p:nvPr>
            <p:ph type="body" idx="1"/>
          </p:nvPr>
        </p:nvSpPr>
        <p:spPr>
          <a:xfrm>
            <a:off x="1988774" y="1132854"/>
            <a:ext cx="8660175" cy="537035"/>
          </a:xfrm>
          <a:solidFill>
            <a:schemeClr val="bg1"/>
          </a:solidFill>
        </p:spPr>
        <p:txBody>
          <a:bodyPr>
            <a:normAutofit fontScale="92500"/>
          </a:bodyPr>
          <a:lstStyle/>
          <a:p>
            <a:pPr algn="ctr"/>
            <a:r>
              <a:rPr lang="tr-TR" sz="2800" dirty="0">
                <a:solidFill>
                  <a:srgbClr val="FF0000"/>
                </a:solidFill>
              </a:rPr>
              <a:t>Abide Değerlendirme yazılımında bulunan kullanıcı tipleri:</a:t>
            </a:r>
          </a:p>
        </p:txBody>
      </p:sp>
      <p:sp>
        <p:nvSpPr>
          <p:cNvPr id="7" name="Akış Çizelgesi: Manyetik Disk 6">
            <a:extLst>
              <a:ext uri="{FF2B5EF4-FFF2-40B4-BE49-F238E27FC236}">
                <a16:creationId xmlns:a16="http://schemas.microsoft.com/office/drawing/2014/main" id="{E80DE3E1-0558-443D-B616-397FE27F27FC}"/>
              </a:ext>
            </a:extLst>
          </p:cNvPr>
          <p:cNvSpPr/>
          <p:nvPr/>
        </p:nvSpPr>
        <p:spPr>
          <a:xfrm>
            <a:off x="3096065" y="198484"/>
            <a:ext cx="5542671" cy="647114"/>
          </a:xfrm>
          <a:prstGeom prst="flowChartMagneticDisk">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800" b="1" dirty="0">
                <a:solidFill>
                  <a:schemeClr val="tx1"/>
                </a:solidFill>
              </a:rPr>
              <a:t>SORULARIN OKUNMASI</a:t>
            </a:r>
          </a:p>
        </p:txBody>
      </p:sp>
    </p:spTree>
    <p:extLst>
      <p:ext uri="{BB962C8B-B14F-4D97-AF65-F5344CB8AC3E}">
        <p14:creationId xmlns:p14="http://schemas.microsoft.com/office/powerpoint/2010/main" val="88691933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9949" y="2731528"/>
            <a:ext cx="10663018" cy="3500460"/>
          </a:xfrm>
          <a:solidFill>
            <a:srgbClr val="FFFF00"/>
          </a:solidFill>
        </p:spPr>
        <p:txBody>
          <a:bodyPr>
            <a:normAutofit lnSpcReduction="10000"/>
          </a:bodyPr>
          <a:lstStyle/>
          <a:p>
            <a:pPr marL="0" indent="0" eaLnBrk="0" hangingPunct="0">
              <a:buNone/>
            </a:pPr>
            <a:r>
              <a:rPr lang="tr-TR" sz="2800" dirty="0">
                <a:solidFill>
                  <a:schemeClr val="tx1"/>
                </a:solidFill>
              </a:rPr>
              <a:t>Yanıtlar puanlanmak üzere yazılım tarafından değerlendiriciye atanır.</a:t>
            </a:r>
          </a:p>
          <a:p>
            <a:pPr marL="0" indent="0" eaLnBrk="0" hangingPunct="0">
              <a:buNone/>
            </a:pPr>
            <a:endParaRPr lang="tr-TR" sz="2800" dirty="0">
              <a:solidFill>
                <a:schemeClr val="tx1"/>
              </a:solidFill>
            </a:endParaRPr>
          </a:p>
          <a:p>
            <a:pPr marL="0" indent="0" eaLnBrk="0" hangingPunct="0">
              <a:buNone/>
            </a:pPr>
            <a:r>
              <a:rPr lang="tr-TR" sz="2800" dirty="0">
                <a:solidFill>
                  <a:schemeClr val="tx1"/>
                </a:solidFill>
              </a:rPr>
              <a:t>Puanlama güvenirliğinin sağlanması için her bir yanıt iki değerlendiriciye atanır.</a:t>
            </a:r>
          </a:p>
          <a:p>
            <a:pPr marL="0" indent="0" eaLnBrk="0" hangingPunct="0">
              <a:buNone/>
            </a:pPr>
            <a:endParaRPr lang="tr-TR" sz="2800" dirty="0">
              <a:solidFill>
                <a:schemeClr val="tx1"/>
              </a:solidFill>
            </a:endParaRPr>
          </a:p>
          <a:p>
            <a:pPr marL="0" indent="0" eaLnBrk="0" hangingPunct="0">
              <a:buNone/>
            </a:pPr>
            <a:r>
              <a:rPr lang="tr-TR" sz="2800" dirty="0">
                <a:solidFill>
                  <a:schemeClr val="tx1"/>
                </a:solidFill>
              </a:rPr>
              <a:t>Yazılım, her iki değerlendiricinin verdiği puanı sisteme kaydeder ve birbiri ile olan uyumunu kontrol eder. Uyumsuzluk durumunda üst değerlendiriciye gider ve nihai puanlama yapılmış olur. </a:t>
            </a:r>
          </a:p>
          <a:p>
            <a:endParaRPr lang="tr-TR" dirty="0"/>
          </a:p>
        </p:txBody>
      </p:sp>
      <p:pic>
        <p:nvPicPr>
          <p:cNvPr id="2" name="Resim 1">
            <a:extLst>
              <a:ext uri="{FF2B5EF4-FFF2-40B4-BE49-F238E27FC236}">
                <a16:creationId xmlns:a16="http://schemas.microsoft.com/office/drawing/2014/main" id="{6BF75BB0-9B22-4592-84DA-6D0328D28698}"/>
              </a:ext>
            </a:extLst>
          </p:cNvPr>
          <p:cNvPicPr>
            <a:picLocks noChangeAspect="1"/>
          </p:cNvPicPr>
          <p:nvPr/>
        </p:nvPicPr>
        <p:blipFill>
          <a:blip r:embed="rId2"/>
          <a:stretch>
            <a:fillRect/>
          </a:stretch>
        </p:blipFill>
        <p:spPr>
          <a:xfrm>
            <a:off x="3747140" y="266008"/>
            <a:ext cx="4178105" cy="23359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7545386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0310C7CC-97DF-483A-B687-84DD786F6AF8}"/>
              </a:ext>
            </a:extLst>
          </p:cNvPr>
          <p:cNvSpPr/>
          <p:nvPr/>
        </p:nvSpPr>
        <p:spPr>
          <a:xfrm>
            <a:off x="490525" y="2017748"/>
            <a:ext cx="11096271" cy="2308324"/>
          </a:xfrm>
          <a:prstGeom prst="rect">
            <a:avLst/>
          </a:prstGeom>
          <a:solidFill>
            <a:schemeClr val="bg1"/>
          </a:solidFill>
        </p:spPr>
        <p:txBody>
          <a:bodyPr wrap="square">
            <a:spAutoFit/>
          </a:bodyPr>
          <a:lstStyle/>
          <a:p>
            <a:r>
              <a:rPr lang="tr-TR" sz="2400" dirty="0">
                <a:cs typeface="Arial" panose="020B0604020202020204" pitchFamily="34" charset="0"/>
              </a:rPr>
              <a:t>Nisan ayında 8. sınıflara uygulanan Abide uygulamasında  açık uçlu soruların  puanlamaları 20 ilde belirlenen değerlendirici arkadaşlarla puanlandı. Bu yirmi ilde dört branştan yaklaşık 25 ‘er öğretmene bazı eğitimler verildi. </a:t>
            </a:r>
          </a:p>
          <a:p>
            <a:endParaRPr lang="tr-TR" sz="2400" dirty="0">
              <a:cs typeface="Arial" panose="020B0604020202020204" pitchFamily="34" charset="0"/>
            </a:endParaRPr>
          </a:p>
          <a:p>
            <a:r>
              <a:rPr lang="tr-TR" sz="2400" dirty="0">
                <a:cs typeface="Arial" panose="020B0604020202020204" pitchFamily="34" charset="0"/>
              </a:rPr>
              <a:t>4- 8 Mayıs 2018 tarihleri içinde de bu yirmi il kendilerine atanan tüm Türkiye’ye ait açık uçlu soruları puanladılar.</a:t>
            </a:r>
          </a:p>
        </p:txBody>
      </p:sp>
    </p:spTree>
    <p:extLst>
      <p:ext uri="{BB962C8B-B14F-4D97-AF65-F5344CB8AC3E}">
        <p14:creationId xmlns:p14="http://schemas.microsoft.com/office/powerpoint/2010/main" val="127629553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0310C7CC-97DF-483A-B687-84DD786F6AF8}"/>
              </a:ext>
            </a:extLst>
          </p:cNvPr>
          <p:cNvSpPr/>
          <p:nvPr/>
        </p:nvSpPr>
        <p:spPr>
          <a:xfrm>
            <a:off x="452425" y="2008223"/>
            <a:ext cx="11096271" cy="1938992"/>
          </a:xfrm>
          <a:prstGeom prst="rect">
            <a:avLst/>
          </a:prstGeom>
          <a:solidFill>
            <a:schemeClr val="bg1"/>
          </a:solidFill>
        </p:spPr>
        <p:txBody>
          <a:bodyPr wrap="square">
            <a:spAutoFit/>
          </a:bodyPr>
          <a:lstStyle/>
          <a:p>
            <a:r>
              <a:rPr lang="tr-TR" sz="2400" dirty="0">
                <a:cs typeface="Arial" panose="020B0604020202020204" pitchFamily="34" charset="0"/>
              </a:rPr>
              <a:t>Önümüzdeki günler içerisinde  ABİDE 2018 Türkiye Raporu yayınlanır. Türkiye Raporu yayınlandıktan sonra da iller tarafından da İl Raporları yayınlanır. </a:t>
            </a:r>
          </a:p>
          <a:p>
            <a:endParaRPr lang="tr-TR" sz="2400" dirty="0">
              <a:cs typeface="Arial" panose="020B0604020202020204" pitchFamily="34" charset="0"/>
            </a:endParaRPr>
          </a:p>
          <a:p>
            <a:r>
              <a:rPr lang="tr-TR" sz="2400" dirty="0">
                <a:cs typeface="Arial" panose="020B0604020202020204" pitchFamily="34" charset="0"/>
              </a:rPr>
              <a:t>Türkiye Abide Raporu Ölçme Değerlendirme Merkezi tarafından,  İl raporları da her ilde oluşturulmaya başlanan Ölçme Değerlendirme Merkezleri tarafından hazırlanır.</a:t>
            </a:r>
          </a:p>
        </p:txBody>
      </p:sp>
    </p:spTree>
    <p:extLst>
      <p:ext uri="{BB962C8B-B14F-4D97-AF65-F5344CB8AC3E}">
        <p14:creationId xmlns:p14="http://schemas.microsoft.com/office/powerpoint/2010/main" val="59540212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E10AAB1B-CFE7-4543-9E11-0886C6E3F28E}"/>
              </a:ext>
            </a:extLst>
          </p:cNvPr>
          <p:cNvPicPr>
            <a:picLocks noChangeAspect="1"/>
          </p:cNvPicPr>
          <p:nvPr/>
        </p:nvPicPr>
        <p:blipFill>
          <a:blip r:embed="rId3"/>
          <a:stretch>
            <a:fillRect/>
          </a:stretch>
        </p:blipFill>
        <p:spPr>
          <a:xfrm>
            <a:off x="2459429" y="-76200"/>
            <a:ext cx="6312994" cy="6858000"/>
          </a:xfrm>
          <a:prstGeom prst="rect">
            <a:avLst/>
          </a:prstGeom>
        </p:spPr>
      </p:pic>
    </p:spTree>
    <p:extLst>
      <p:ext uri="{BB962C8B-B14F-4D97-AF65-F5344CB8AC3E}">
        <p14:creationId xmlns:p14="http://schemas.microsoft.com/office/powerpoint/2010/main" val="192634866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ED12A6D6-7691-49F5-A4B1-ABAB9B96E0DE}"/>
              </a:ext>
            </a:extLst>
          </p:cNvPr>
          <p:cNvSpPr/>
          <p:nvPr/>
        </p:nvSpPr>
        <p:spPr>
          <a:xfrm>
            <a:off x="2136346" y="786883"/>
            <a:ext cx="7598204" cy="769441"/>
          </a:xfrm>
          <a:prstGeom prst="rect">
            <a:avLst/>
          </a:prstGeom>
        </p:spPr>
        <p:txBody>
          <a:bodyPr wrap="square">
            <a:spAutoFit/>
          </a:bodyPr>
          <a:lstStyle/>
          <a:p>
            <a:r>
              <a:rPr lang="tr-TR" sz="4400" dirty="0"/>
              <a:t>http://eskisehirodm.meb.gov.tr/</a:t>
            </a:r>
          </a:p>
        </p:txBody>
      </p:sp>
      <p:pic>
        <p:nvPicPr>
          <p:cNvPr id="3" name="Resim 2">
            <a:extLst>
              <a:ext uri="{FF2B5EF4-FFF2-40B4-BE49-F238E27FC236}">
                <a16:creationId xmlns:a16="http://schemas.microsoft.com/office/drawing/2014/main" id="{8A010DE9-7F20-411E-A416-145A3321DF94}"/>
              </a:ext>
            </a:extLst>
          </p:cNvPr>
          <p:cNvPicPr>
            <a:picLocks noChangeAspect="1"/>
          </p:cNvPicPr>
          <p:nvPr/>
        </p:nvPicPr>
        <p:blipFill>
          <a:blip r:embed="rId3"/>
          <a:stretch>
            <a:fillRect/>
          </a:stretch>
        </p:blipFill>
        <p:spPr>
          <a:xfrm>
            <a:off x="1162049" y="1645707"/>
            <a:ext cx="10420351" cy="4631267"/>
          </a:xfrm>
          <a:prstGeom prst="rect">
            <a:avLst/>
          </a:prstGeom>
        </p:spPr>
      </p:pic>
    </p:spTree>
    <p:extLst>
      <p:ext uri="{BB962C8B-B14F-4D97-AF65-F5344CB8AC3E}">
        <p14:creationId xmlns:p14="http://schemas.microsoft.com/office/powerpoint/2010/main" val="276301204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B2C14C3D-1C96-455E-AD05-53E1CF67809F}"/>
              </a:ext>
            </a:extLst>
          </p:cNvPr>
          <p:cNvSpPr/>
          <p:nvPr/>
        </p:nvSpPr>
        <p:spPr>
          <a:xfrm>
            <a:off x="839372" y="1114755"/>
            <a:ext cx="10189700" cy="1200329"/>
          </a:xfrm>
          <a:prstGeom prst="rect">
            <a:avLst/>
          </a:prstGeom>
          <a:solidFill>
            <a:schemeClr val="bg1"/>
          </a:solidFill>
        </p:spPr>
        <p:txBody>
          <a:bodyPr wrap="square">
            <a:spAutoFit/>
          </a:bodyPr>
          <a:lstStyle/>
          <a:p>
            <a:r>
              <a:rPr lang="tr-TR" sz="2400" dirty="0">
                <a:latin typeface="ArialMT"/>
              </a:rPr>
              <a:t>Abide Eskişehir örnekleminin belirlenmesinde MEB Strateji Geliştirme Başkanlığı'ndan alınan öğrenci puanları ve anket verileri kullanılmıştır. Çalışmaya 381 öğrenci, 63 öğretmen olmak üzere 14 okul katılmıştır.</a:t>
            </a:r>
            <a:endParaRPr lang="tr-TR" sz="2400" dirty="0"/>
          </a:p>
        </p:txBody>
      </p:sp>
      <p:pic>
        <p:nvPicPr>
          <p:cNvPr id="4" name="Resim 3">
            <a:extLst>
              <a:ext uri="{FF2B5EF4-FFF2-40B4-BE49-F238E27FC236}">
                <a16:creationId xmlns:a16="http://schemas.microsoft.com/office/drawing/2014/main" id="{1D48FD2D-2FF0-4420-A226-851CE8F20C82}"/>
              </a:ext>
            </a:extLst>
          </p:cNvPr>
          <p:cNvPicPr>
            <a:picLocks noChangeAspect="1"/>
          </p:cNvPicPr>
          <p:nvPr/>
        </p:nvPicPr>
        <p:blipFill>
          <a:blip r:embed="rId3"/>
          <a:stretch>
            <a:fillRect/>
          </a:stretch>
        </p:blipFill>
        <p:spPr>
          <a:xfrm>
            <a:off x="839372" y="3073203"/>
            <a:ext cx="10189700" cy="2483318"/>
          </a:xfrm>
          <a:prstGeom prst="rect">
            <a:avLst/>
          </a:prstGeom>
        </p:spPr>
      </p:pic>
    </p:spTree>
    <p:extLst>
      <p:ext uri="{BB962C8B-B14F-4D97-AF65-F5344CB8AC3E}">
        <p14:creationId xmlns:p14="http://schemas.microsoft.com/office/powerpoint/2010/main" val="289340433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A6850E8A-3142-49BA-A434-AF074502AB4D}"/>
              </a:ext>
            </a:extLst>
          </p:cNvPr>
          <p:cNvPicPr>
            <a:picLocks noChangeAspect="1"/>
          </p:cNvPicPr>
          <p:nvPr/>
        </p:nvPicPr>
        <p:blipFill>
          <a:blip r:embed="rId3"/>
          <a:stretch>
            <a:fillRect/>
          </a:stretch>
        </p:blipFill>
        <p:spPr>
          <a:xfrm>
            <a:off x="242081" y="569155"/>
            <a:ext cx="5715000" cy="5410200"/>
          </a:xfrm>
          <a:prstGeom prst="rect">
            <a:avLst/>
          </a:prstGeom>
        </p:spPr>
      </p:pic>
      <p:pic>
        <p:nvPicPr>
          <p:cNvPr id="3" name="Resim 2">
            <a:extLst>
              <a:ext uri="{FF2B5EF4-FFF2-40B4-BE49-F238E27FC236}">
                <a16:creationId xmlns:a16="http://schemas.microsoft.com/office/drawing/2014/main" id="{BCBDC237-19E3-427D-830F-40E58B69ACE0}"/>
              </a:ext>
            </a:extLst>
          </p:cNvPr>
          <p:cNvPicPr>
            <a:picLocks noChangeAspect="1"/>
          </p:cNvPicPr>
          <p:nvPr/>
        </p:nvPicPr>
        <p:blipFill>
          <a:blip r:embed="rId4"/>
          <a:stretch>
            <a:fillRect/>
          </a:stretch>
        </p:blipFill>
        <p:spPr>
          <a:xfrm>
            <a:off x="6525797" y="0"/>
            <a:ext cx="4933950" cy="2705100"/>
          </a:xfrm>
          <a:prstGeom prst="rect">
            <a:avLst/>
          </a:prstGeom>
        </p:spPr>
      </p:pic>
      <p:pic>
        <p:nvPicPr>
          <p:cNvPr id="4" name="Resim 3">
            <a:extLst>
              <a:ext uri="{FF2B5EF4-FFF2-40B4-BE49-F238E27FC236}">
                <a16:creationId xmlns:a16="http://schemas.microsoft.com/office/drawing/2014/main" id="{94DB358B-15B8-46F3-863F-3991A387E186}"/>
              </a:ext>
            </a:extLst>
          </p:cNvPr>
          <p:cNvPicPr>
            <a:picLocks noChangeAspect="1"/>
          </p:cNvPicPr>
          <p:nvPr/>
        </p:nvPicPr>
        <p:blipFill>
          <a:blip r:embed="rId5"/>
          <a:stretch>
            <a:fillRect/>
          </a:stretch>
        </p:blipFill>
        <p:spPr>
          <a:xfrm>
            <a:off x="6770369" y="2705100"/>
            <a:ext cx="4229100" cy="4095750"/>
          </a:xfrm>
          <a:prstGeom prst="rect">
            <a:avLst/>
          </a:prstGeom>
        </p:spPr>
      </p:pic>
    </p:spTree>
    <p:extLst>
      <p:ext uri="{BB962C8B-B14F-4D97-AF65-F5344CB8AC3E}">
        <p14:creationId xmlns:p14="http://schemas.microsoft.com/office/powerpoint/2010/main" val="10220338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3" descr="Dairesel Resim Listesi">
            <a:extLst>
              <a:ext uri="{FF2B5EF4-FFF2-40B4-BE49-F238E27FC236}">
                <a16:creationId xmlns:a16="http://schemas.microsoft.com/office/drawing/2014/main" id="{B089A640-E110-4C4F-A8B8-B13429236462}"/>
              </a:ext>
            </a:extLst>
          </p:cNvPr>
          <p:cNvGraphicFramePr>
            <a:graphicFrameLocks/>
          </p:cNvGraphicFramePr>
          <p:nvPr>
            <p:extLst>
              <p:ext uri="{D42A27DB-BD31-4B8C-83A1-F6EECF244321}">
                <p14:modId xmlns:p14="http://schemas.microsoft.com/office/powerpoint/2010/main" val="1848657742"/>
              </p:ext>
            </p:extLst>
          </p:nvPr>
        </p:nvGraphicFramePr>
        <p:xfrm>
          <a:off x="1718705" y="1404757"/>
          <a:ext cx="8400081" cy="4374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kış Çizelgesi: Manyetik Disk 5">
            <a:extLst>
              <a:ext uri="{FF2B5EF4-FFF2-40B4-BE49-F238E27FC236}">
                <a16:creationId xmlns:a16="http://schemas.microsoft.com/office/drawing/2014/main" id="{C91C46C7-3D75-4C93-B72E-D36B5AB71DE0}"/>
              </a:ext>
            </a:extLst>
          </p:cNvPr>
          <p:cNvSpPr/>
          <p:nvPr/>
        </p:nvSpPr>
        <p:spPr>
          <a:xfrm>
            <a:off x="3114138" y="414069"/>
            <a:ext cx="4925682" cy="681486"/>
          </a:xfrm>
          <a:prstGeom prst="flowChartMagneticDisk">
            <a:avLst/>
          </a:prstGeom>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800" b="1" dirty="0">
                <a:solidFill>
                  <a:schemeClr val="bg1"/>
                </a:solidFill>
              </a:rPr>
              <a:t>UYGULAMA DERSLERİ</a:t>
            </a:r>
          </a:p>
        </p:txBody>
      </p:sp>
    </p:spTree>
    <p:extLst>
      <p:ext uri="{BB962C8B-B14F-4D97-AF65-F5344CB8AC3E}">
        <p14:creationId xmlns:p14="http://schemas.microsoft.com/office/powerpoint/2010/main" val="393556218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1FA451B5-95F6-4D19-A4AB-8D4692047B35}"/>
              </a:ext>
            </a:extLst>
          </p:cNvPr>
          <p:cNvPicPr>
            <a:picLocks noChangeAspect="1"/>
          </p:cNvPicPr>
          <p:nvPr/>
        </p:nvPicPr>
        <p:blipFill>
          <a:blip r:embed="rId3"/>
          <a:stretch>
            <a:fillRect/>
          </a:stretch>
        </p:blipFill>
        <p:spPr>
          <a:xfrm>
            <a:off x="1082040" y="1232534"/>
            <a:ext cx="9982200" cy="3955713"/>
          </a:xfrm>
          <a:prstGeom prst="rect">
            <a:avLst/>
          </a:prstGeom>
        </p:spPr>
      </p:pic>
    </p:spTree>
    <p:extLst>
      <p:ext uri="{BB962C8B-B14F-4D97-AF65-F5344CB8AC3E}">
        <p14:creationId xmlns:p14="http://schemas.microsoft.com/office/powerpoint/2010/main" val="78728803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CA372BE2-6960-4556-9934-93522ACE590A}"/>
              </a:ext>
            </a:extLst>
          </p:cNvPr>
          <p:cNvPicPr>
            <a:picLocks noChangeAspect="1"/>
          </p:cNvPicPr>
          <p:nvPr/>
        </p:nvPicPr>
        <p:blipFill>
          <a:blip r:embed="rId3"/>
          <a:stretch>
            <a:fillRect/>
          </a:stretch>
        </p:blipFill>
        <p:spPr>
          <a:xfrm>
            <a:off x="1005840" y="1223009"/>
            <a:ext cx="10256520" cy="3868329"/>
          </a:xfrm>
          <a:prstGeom prst="rect">
            <a:avLst/>
          </a:prstGeom>
        </p:spPr>
      </p:pic>
    </p:spTree>
    <p:extLst>
      <p:ext uri="{BB962C8B-B14F-4D97-AF65-F5344CB8AC3E}">
        <p14:creationId xmlns:p14="http://schemas.microsoft.com/office/powerpoint/2010/main" val="121645902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8C32F147-2500-4C99-8E10-2BF951337E28}"/>
              </a:ext>
            </a:extLst>
          </p:cNvPr>
          <p:cNvPicPr>
            <a:picLocks noChangeAspect="1"/>
          </p:cNvPicPr>
          <p:nvPr/>
        </p:nvPicPr>
        <p:blipFill>
          <a:blip r:embed="rId3"/>
          <a:stretch>
            <a:fillRect/>
          </a:stretch>
        </p:blipFill>
        <p:spPr>
          <a:xfrm>
            <a:off x="1022032" y="446722"/>
            <a:ext cx="10079146" cy="5896928"/>
          </a:xfrm>
          <a:prstGeom prst="rect">
            <a:avLst/>
          </a:prstGeom>
        </p:spPr>
      </p:pic>
    </p:spTree>
    <p:extLst>
      <p:ext uri="{BB962C8B-B14F-4D97-AF65-F5344CB8AC3E}">
        <p14:creationId xmlns:p14="http://schemas.microsoft.com/office/powerpoint/2010/main" val="128461131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20771B86-1540-4AF2-9C40-846A5A78690F}"/>
              </a:ext>
            </a:extLst>
          </p:cNvPr>
          <p:cNvPicPr>
            <a:picLocks noChangeAspect="1"/>
          </p:cNvPicPr>
          <p:nvPr/>
        </p:nvPicPr>
        <p:blipFill>
          <a:blip r:embed="rId3"/>
          <a:stretch>
            <a:fillRect/>
          </a:stretch>
        </p:blipFill>
        <p:spPr>
          <a:xfrm>
            <a:off x="916304" y="431482"/>
            <a:ext cx="10472663" cy="5797868"/>
          </a:xfrm>
          <a:prstGeom prst="rect">
            <a:avLst/>
          </a:prstGeom>
        </p:spPr>
      </p:pic>
    </p:spTree>
    <p:extLst>
      <p:ext uri="{BB962C8B-B14F-4D97-AF65-F5344CB8AC3E}">
        <p14:creationId xmlns:p14="http://schemas.microsoft.com/office/powerpoint/2010/main" val="272608382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FE904116-BBAE-4D8D-A4D9-6BB7F2668566}"/>
              </a:ext>
            </a:extLst>
          </p:cNvPr>
          <p:cNvPicPr>
            <a:picLocks noChangeAspect="1"/>
          </p:cNvPicPr>
          <p:nvPr/>
        </p:nvPicPr>
        <p:blipFill>
          <a:blip r:embed="rId3"/>
          <a:stretch>
            <a:fillRect/>
          </a:stretch>
        </p:blipFill>
        <p:spPr>
          <a:xfrm>
            <a:off x="1524952" y="629602"/>
            <a:ext cx="9325928" cy="2556910"/>
          </a:xfrm>
          <a:prstGeom prst="rect">
            <a:avLst/>
          </a:prstGeom>
        </p:spPr>
      </p:pic>
      <p:pic>
        <p:nvPicPr>
          <p:cNvPr id="3" name="Resim 2">
            <a:extLst>
              <a:ext uri="{FF2B5EF4-FFF2-40B4-BE49-F238E27FC236}">
                <a16:creationId xmlns:a16="http://schemas.microsoft.com/office/drawing/2014/main" id="{557FA41C-2F5E-45FA-BD4D-B76DC7E19547}"/>
              </a:ext>
            </a:extLst>
          </p:cNvPr>
          <p:cNvPicPr>
            <a:picLocks noChangeAspect="1"/>
          </p:cNvPicPr>
          <p:nvPr/>
        </p:nvPicPr>
        <p:blipFill>
          <a:blip r:embed="rId4"/>
          <a:stretch>
            <a:fillRect/>
          </a:stretch>
        </p:blipFill>
        <p:spPr>
          <a:xfrm>
            <a:off x="1524952" y="3582352"/>
            <a:ext cx="9436418" cy="2476583"/>
          </a:xfrm>
          <a:prstGeom prst="rect">
            <a:avLst/>
          </a:prstGeom>
        </p:spPr>
      </p:pic>
    </p:spTree>
    <p:extLst>
      <p:ext uri="{BB962C8B-B14F-4D97-AF65-F5344CB8AC3E}">
        <p14:creationId xmlns:p14="http://schemas.microsoft.com/office/powerpoint/2010/main" val="416712849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837647B5-3AAF-4139-9D85-CF3CEE99954E}"/>
              </a:ext>
            </a:extLst>
          </p:cNvPr>
          <p:cNvPicPr>
            <a:picLocks noChangeAspect="1"/>
          </p:cNvPicPr>
          <p:nvPr/>
        </p:nvPicPr>
        <p:blipFill>
          <a:blip r:embed="rId3"/>
          <a:stretch>
            <a:fillRect/>
          </a:stretch>
        </p:blipFill>
        <p:spPr>
          <a:xfrm>
            <a:off x="752475" y="890587"/>
            <a:ext cx="10763250" cy="4993112"/>
          </a:xfrm>
          <a:prstGeom prst="rect">
            <a:avLst/>
          </a:prstGeom>
        </p:spPr>
      </p:pic>
    </p:spTree>
    <p:extLst>
      <p:ext uri="{BB962C8B-B14F-4D97-AF65-F5344CB8AC3E}">
        <p14:creationId xmlns:p14="http://schemas.microsoft.com/office/powerpoint/2010/main" val="68049499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9C73A3F-C6B4-4492-8ABE-AB498C2F643D}"/>
              </a:ext>
            </a:extLst>
          </p:cNvPr>
          <p:cNvPicPr>
            <a:picLocks noChangeAspect="1"/>
          </p:cNvPicPr>
          <p:nvPr/>
        </p:nvPicPr>
        <p:blipFill>
          <a:blip r:embed="rId3"/>
          <a:stretch>
            <a:fillRect/>
          </a:stretch>
        </p:blipFill>
        <p:spPr>
          <a:xfrm>
            <a:off x="0" y="701992"/>
            <a:ext cx="5033319" cy="5165408"/>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3978" y="1"/>
            <a:ext cx="682092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764568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7697" y="774357"/>
            <a:ext cx="8789772" cy="5865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150358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5492" y="862013"/>
            <a:ext cx="7199869" cy="5349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494437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313E4402-B0D2-494C-B574-61D64643A5D8}"/>
              </a:ext>
            </a:extLst>
          </p:cNvPr>
          <p:cNvPicPr>
            <a:picLocks noChangeAspect="1"/>
          </p:cNvPicPr>
          <p:nvPr/>
        </p:nvPicPr>
        <p:blipFill>
          <a:blip r:embed="rId3"/>
          <a:stretch>
            <a:fillRect/>
          </a:stretch>
        </p:blipFill>
        <p:spPr>
          <a:xfrm>
            <a:off x="800099" y="1709736"/>
            <a:ext cx="10296526" cy="3298753"/>
          </a:xfrm>
          <a:prstGeom prst="rect">
            <a:avLst/>
          </a:prstGeom>
        </p:spPr>
      </p:pic>
    </p:spTree>
    <p:extLst>
      <p:ext uri="{BB962C8B-B14F-4D97-AF65-F5344CB8AC3E}">
        <p14:creationId xmlns:p14="http://schemas.microsoft.com/office/powerpoint/2010/main" val="149674031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CFBD39BB-4DBE-4D0A-8A1E-49813E171686}"/>
              </a:ext>
            </a:extLst>
          </p:cNvPr>
          <p:cNvSpPr/>
          <p:nvPr/>
        </p:nvSpPr>
        <p:spPr>
          <a:xfrm>
            <a:off x="595222" y="1836319"/>
            <a:ext cx="11188461" cy="1200329"/>
          </a:xfrm>
          <a:prstGeom prst="rect">
            <a:avLst/>
          </a:prstGeom>
          <a:solidFill>
            <a:schemeClr val="bg1"/>
          </a:solidFill>
        </p:spPr>
        <p:txBody>
          <a:bodyPr wrap="square">
            <a:spAutoFit/>
          </a:bodyPr>
          <a:lstStyle/>
          <a:p>
            <a:r>
              <a:rPr lang="tr-TR" sz="2400" dirty="0">
                <a:cs typeface="Arial" panose="020B0604020202020204" pitchFamily="34" charset="0"/>
              </a:rPr>
              <a:t>ABİDE Araştırması “8. sınıf düzeyindeki öğrencilerin </a:t>
            </a:r>
            <a:r>
              <a:rPr lang="tr-TR" sz="2400" b="1" dirty="0">
                <a:cs typeface="Arial" panose="020B0604020202020204" pitchFamily="34" charset="0"/>
              </a:rPr>
              <a:t>Türkçe, matematik, fen bilimleri </a:t>
            </a:r>
            <a:r>
              <a:rPr lang="tr-TR" sz="2400" dirty="0">
                <a:cs typeface="Arial" panose="020B0604020202020204" pitchFamily="34" charset="0"/>
              </a:rPr>
              <a:t>ve </a:t>
            </a:r>
            <a:r>
              <a:rPr lang="tr-TR" sz="2400" b="1" dirty="0">
                <a:cs typeface="Arial" panose="020B0604020202020204" pitchFamily="34" charset="0"/>
              </a:rPr>
              <a:t>sosyal bilgiler </a:t>
            </a:r>
            <a:r>
              <a:rPr lang="tr-TR" sz="2400" dirty="0">
                <a:cs typeface="Arial" panose="020B0604020202020204" pitchFamily="34" charset="0"/>
              </a:rPr>
              <a:t>alanlarında zihinsel becerilere sahip olma durumlarının ve bu becerilerle ilişkili özelliklerin (öğrenci, öğretmen, okul) belirlenmesini” amaçlamaktadır.</a:t>
            </a:r>
          </a:p>
        </p:txBody>
      </p:sp>
      <p:pic>
        <p:nvPicPr>
          <p:cNvPr id="8" name="Resim 7">
            <a:extLst>
              <a:ext uri="{FF2B5EF4-FFF2-40B4-BE49-F238E27FC236}">
                <a16:creationId xmlns:a16="http://schemas.microsoft.com/office/drawing/2014/main" id="{9BD73EF6-86CE-4581-8E8D-D1119F7AF06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85164" y="3355826"/>
            <a:ext cx="4683717" cy="267492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Dikdörtgen: Yuvarlatılmış Köşeler 8">
            <a:extLst>
              <a:ext uri="{FF2B5EF4-FFF2-40B4-BE49-F238E27FC236}">
                <a16:creationId xmlns:a16="http://schemas.microsoft.com/office/drawing/2014/main" id="{3E8A7997-F169-4FB6-A6B4-18E6619AB332}"/>
              </a:ext>
            </a:extLst>
          </p:cNvPr>
          <p:cNvSpPr/>
          <p:nvPr/>
        </p:nvSpPr>
        <p:spPr>
          <a:xfrm>
            <a:off x="530525" y="181156"/>
            <a:ext cx="11317856" cy="888520"/>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tr-TR" sz="2400" dirty="0">
                <a:solidFill>
                  <a:schemeClr val="tx1"/>
                </a:solidFill>
              </a:rPr>
              <a:t>Akademik Becerilerin İzlenmesi ve Değerlendirilmesi(ABİDE) Araştırması’nın Amacı Nedir?</a:t>
            </a:r>
          </a:p>
        </p:txBody>
      </p:sp>
    </p:spTree>
    <p:extLst>
      <p:ext uri="{BB962C8B-B14F-4D97-AF65-F5344CB8AC3E}">
        <p14:creationId xmlns:p14="http://schemas.microsoft.com/office/powerpoint/2010/main" val="256754154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9D48C584-3650-45EC-BA40-A92A61B5BE7E}"/>
              </a:ext>
            </a:extLst>
          </p:cNvPr>
          <p:cNvPicPr>
            <a:picLocks noChangeAspect="1"/>
          </p:cNvPicPr>
          <p:nvPr/>
        </p:nvPicPr>
        <p:blipFill>
          <a:blip r:embed="rId3"/>
          <a:stretch>
            <a:fillRect/>
          </a:stretch>
        </p:blipFill>
        <p:spPr>
          <a:xfrm>
            <a:off x="1152525" y="1643062"/>
            <a:ext cx="10020300" cy="3507105"/>
          </a:xfrm>
          <a:prstGeom prst="rect">
            <a:avLst/>
          </a:prstGeom>
        </p:spPr>
      </p:pic>
    </p:spTree>
    <p:extLst>
      <p:ext uri="{BB962C8B-B14F-4D97-AF65-F5344CB8AC3E}">
        <p14:creationId xmlns:p14="http://schemas.microsoft.com/office/powerpoint/2010/main" val="138288040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B7BEF1F1-1CE8-48DB-8E08-BEDD75B082BC}"/>
              </a:ext>
            </a:extLst>
          </p:cNvPr>
          <p:cNvPicPr>
            <a:picLocks noChangeAspect="1"/>
          </p:cNvPicPr>
          <p:nvPr/>
        </p:nvPicPr>
        <p:blipFill>
          <a:blip r:embed="rId3"/>
          <a:stretch>
            <a:fillRect/>
          </a:stretch>
        </p:blipFill>
        <p:spPr>
          <a:xfrm>
            <a:off x="1524000" y="590550"/>
            <a:ext cx="9000252" cy="5600700"/>
          </a:xfrm>
          <a:prstGeom prst="rect">
            <a:avLst/>
          </a:prstGeom>
        </p:spPr>
      </p:pic>
    </p:spTree>
    <p:extLst>
      <p:ext uri="{BB962C8B-B14F-4D97-AF65-F5344CB8AC3E}">
        <p14:creationId xmlns:p14="http://schemas.microsoft.com/office/powerpoint/2010/main" val="389406121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01164645-E02B-4752-AB5B-BDA6602BA1EE}"/>
              </a:ext>
            </a:extLst>
          </p:cNvPr>
          <p:cNvPicPr>
            <a:picLocks noChangeAspect="1"/>
          </p:cNvPicPr>
          <p:nvPr/>
        </p:nvPicPr>
        <p:blipFill>
          <a:blip r:embed="rId3"/>
          <a:stretch>
            <a:fillRect/>
          </a:stretch>
        </p:blipFill>
        <p:spPr>
          <a:xfrm>
            <a:off x="985836" y="490536"/>
            <a:ext cx="10432589" cy="5681663"/>
          </a:xfrm>
          <a:prstGeom prst="rect">
            <a:avLst/>
          </a:prstGeom>
        </p:spPr>
      </p:pic>
    </p:spTree>
    <p:extLst>
      <p:ext uri="{BB962C8B-B14F-4D97-AF65-F5344CB8AC3E}">
        <p14:creationId xmlns:p14="http://schemas.microsoft.com/office/powerpoint/2010/main" val="11024589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C5CF49B-15EA-4911-A932-B5E528BF5B09}"/>
              </a:ext>
            </a:extLst>
          </p:cNvPr>
          <p:cNvPicPr>
            <a:picLocks noChangeAspect="1"/>
          </p:cNvPicPr>
          <p:nvPr/>
        </p:nvPicPr>
        <p:blipFill>
          <a:blip r:embed="rId3"/>
          <a:stretch>
            <a:fillRect/>
          </a:stretch>
        </p:blipFill>
        <p:spPr>
          <a:xfrm>
            <a:off x="1328737" y="1066799"/>
            <a:ext cx="9492592" cy="4676776"/>
          </a:xfrm>
          <a:prstGeom prst="rect">
            <a:avLst/>
          </a:prstGeom>
        </p:spPr>
      </p:pic>
    </p:spTree>
    <p:extLst>
      <p:ext uri="{BB962C8B-B14F-4D97-AF65-F5344CB8AC3E}">
        <p14:creationId xmlns:p14="http://schemas.microsoft.com/office/powerpoint/2010/main" val="257432628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F075F1D0-3C9D-4929-BA56-E7095465C8D5}"/>
              </a:ext>
            </a:extLst>
          </p:cNvPr>
          <p:cNvPicPr>
            <a:picLocks noChangeAspect="1"/>
          </p:cNvPicPr>
          <p:nvPr/>
        </p:nvPicPr>
        <p:blipFill>
          <a:blip r:embed="rId3"/>
          <a:stretch>
            <a:fillRect/>
          </a:stretch>
        </p:blipFill>
        <p:spPr>
          <a:xfrm>
            <a:off x="1704975" y="376237"/>
            <a:ext cx="8896350" cy="3444918"/>
          </a:xfrm>
          <a:prstGeom prst="rect">
            <a:avLst/>
          </a:prstGeom>
        </p:spPr>
      </p:pic>
      <p:pic>
        <p:nvPicPr>
          <p:cNvPr id="3" name="Resim 2">
            <a:extLst>
              <a:ext uri="{FF2B5EF4-FFF2-40B4-BE49-F238E27FC236}">
                <a16:creationId xmlns:a16="http://schemas.microsoft.com/office/drawing/2014/main" id="{38DB56E2-3004-4D7A-BAC2-C5529EA1B395}"/>
              </a:ext>
            </a:extLst>
          </p:cNvPr>
          <p:cNvPicPr>
            <a:picLocks noChangeAspect="1"/>
          </p:cNvPicPr>
          <p:nvPr/>
        </p:nvPicPr>
        <p:blipFill>
          <a:blip r:embed="rId4"/>
          <a:stretch>
            <a:fillRect/>
          </a:stretch>
        </p:blipFill>
        <p:spPr>
          <a:xfrm>
            <a:off x="1316831" y="3923298"/>
            <a:ext cx="9672638" cy="2653214"/>
          </a:xfrm>
          <a:prstGeom prst="rect">
            <a:avLst/>
          </a:prstGeom>
        </p:spPr>
      </p:pic>
    </p:spTree>
    <p:extLst>
      <p:ext uri="{BB962C8B-B14F-4D97-AF65-F5344CB8AC3E}">
        <p14:creationId xmlns:p14="http://schemas.microsoft.com/office/powerpoint/2010/main" val="108191145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F4E3CF20-3463-496C-8F6C-98CD8C8727B8}"/>
              </a:ext>
            </a:extLst>
          </p:cNvPr>
          <p:cNvPicPr>
            <a:picLocks noChangeAspect="1"/>
          </p:cNvPicPr>
          <p:nvPr/>
        </p:nvPicPr>
        <p:blipFill>
          <a:blip r:embed="rId3"/>
          <a:stretch>
            <a:fillRect/>
          </a:stretch>
        </p:blipFill>
        <p:spPr>
          <a:xfrm>
            <a:off x="857249" y="1090612"/>
            <a:ext cx="10344151" cy="4206622"/>
          </a:xfrm>
          <a:prstGeom prst="rect">
            <a:avLst/>
          </a:prstGeom>
        </p:spPr>
      </p:pic>
    </p:spTree>
    <p:extLst>
      <p:ext uri="{BB962C8B-B14F-4D97-AF65-F5344CB8AC3E}">
        <p14:creationId xmlns:p14="http://schemas.microsoft.com/office/powerpoint/2010/main" val="92611975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E8E8968C-F9A6-45FB-AD99-19CB529CCA53}"/>
              </a:ext>
            </a:extLst>
          </p:cNvPr>
          <p:cNvPicPr>
            <a:picLocks noChangeAspect="1"/>
          </p:cNvPicPr>
          <p:nvPr/>
        </p:nvPicPr>
        <p:blipFill>
          <a:blip r:embed="rId3"/>
          <a:stretch>
            <a:fillRect/>
          </a:stretch>
        </p:blipFill>
        <p:spPr>
          <a:xfrm>
            <a:off x="1724024" y="804862"/>
            <a:ext cx="8753475" cy="1791023"/>
          </a:xfrm>
          <a:prstGeom prst="rect">
            <a:avLst/>
          </a:prstGeom>
        </p:spPr>
      </p:pic>
      <p:pic>
        <p:nvPicPr>
          <p:cNvPr id="3" name="Resim 2">
            <a:extLst>
              <a:ext uri="{FF2B5EF4-FFF2-40B4-BE49-F238E27FC236}">
                <a16:creationId xmlns:a16="http://schemas.microsoft.com/office/drawing/2014/main" id="{BADDC9B2-0698-4497-A088-1C9D80F9AF58}"/>
              </a:ext>
            </a:extLst>
          </p:cNvPr>
          <p:cNvPicPr>
            <a:picLocks noChangeAspect="1"/>
          </p:cNvPicPr>
          <p:nvPr/>
        </p:nvPicPr>
        <p:blipFill>
          <a:blip r:embed="rId4"/>
          <a:stretch>
            <a:fillRect/>
          </a:stretch>
        </p:blipFill>
        <p:spPr>
          <a:xfrm>
            <a:off x="814387" y="2900362"/>
            <a:ext cx="10291763" cy="3688457"/>
          </a:xfrm>
          <a:prstGeom prst="rect">
            <a:avLst/>
          </a:prstGeom>
        </p:spPr>
      </p:pic>
    </p:spTree>
    <p:extLst>
      <p:ext uri="{BB962C8B-B14F-4D97-AF65-F5344CB8AC3E}">
        <p14:creationId xmlns:p14="http://schemas.microsoft.com/office/powerpoint/2010/main" val="32737715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100447BC-FFAF-4E33-88C4-E57ADA09A346}"/>
              </a:ext>
            </a:extLst>
          </p:cNvPr>
          <p:cNvPicPr>
            <a:picLocks noChangeAspect="1"/>
          </p:cNvPicPr>
          <p:nvPr/>
        </p:nvPicPr>
        <p:blipFill>
          <a:blip r:embed="rId3"/>
          <a:stretch>
            <a:fillRect/>
          </a:stretch>
        </p:blipFill>
        <p:spPr>
          <a:xfrm>
            <a:off x="1095374" y="909637"/>
            <a:ext cx="10106025" cy="4890449"/>
          </a:xfrm>
          <a:prstGeom prst="rect">
            <a:avLst/>
          </a:prstGeom>
        </p:spPr>
      </p:pic>
    </p:spTree>
    <p:extLst>
      <p:ext uri="{BB962C8B-B14F-4D97-AF65-F5344CB8AC3E}">
        <p14:creationId xmlns:p14="http://schemas.microsoft.com/office/powerpoint/2010/main" val="343878483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3A638CF3-FF70-4288-B0A1-AFBDD5A8155F}"/>
              </a:ext>
            </a:extLst>
          </p:cNvPr>
          <p:cNvPicPr>
            <a:picLocks noChangeAspect="1"/>
          </p:cNvPicPr>
          <p:nvPr/>
        </p:nvPicPr>
        <p:blipFill>
          <a:blip r:embed="rId3"/>
          <a:stretch>
            <a:fillRect/>
          </a:stretch>
        </p:blipFill>
        <p:spPr>
          <a:xfrm>
            <a:off x="742949" y="1462087"/>
            <a:ext cx="10696576" cy="3254856"/>
          </a:xfrm>
          <a:prstGeom prst="rect">
            <a:avLst/>
          </a:prstGeom>
        </p:spPr>
      </p:pic>
    </p:spTree>
    <p:extLst>
      <p:ext uri="{BB962C8B-B14F-4D97-AF65-F5344CB8AC3E}">
        <p14:creationId xmlns:p14="http://schemas.microsoft.com/office/powerpoint/2010/main" val="77855469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70F0B322-82C5-4863-B850-CA81E23B99DB}"/>
              </a:ext>
            </a:extLst>
          </p:cNvPr>
          <p:cNvPicPr>
            <a:picLocks noChangeAspect="1"/>
          </p:cNvPicPr>
          <p:nvPr/>
        </p:nvPicPr>
        <p:blipFill>
          <a:blip r:embed="rId3"/>
          <a:stretch>
            <a:fillRect/>
          </a:stretch>
        </p:blipFill>
        <p:spPr>
          <a:xfrm>
            <a:off x="0" y="1252537"/>
            <a:ext cx="5245126" cy="4691063"/>
          </a:xfrm>
          <a:prstGeom prst="rect">
            <a:avLst/>
          </a:prstGeom>
        </p:spPr>
      </p:pic>
      <p:pic>
        <p:nvPicPr>
          <p:cNvPr id="3" name="Resim 2">
            <a:extLst>
              <a:ext uri="{FF2B5EF4-FFF2-40B4-BE49-F238E27FC236}">
                <a16:creationId xmlns:a16="http://schemas.microsoft.com/office/drawing/2014/main" id="{0FB0F30C-2E95-43DA-ABAF-53E0C8829300}"/>
              </a:ext>
            </a:extLst>
          </p:cNvPr>
          <p:cNvPicPr>
            <a:picLocks noChangeAspect="1"/>
          </p:cNvPicPr>
          <p:nvPr/>
        </p:nvPicPr>
        <p:blipFill>
          <a:blip r:embed="rId4"/>
          <a:stretch>
            <a:fillRect/>
          </a:stretch>
        </p:blipFill>
        <p:spPr>
          <a:xfrm>
            <a:off x="6367183" y="338137"/>
            <a:ext cx="4610100" cy="3895725"/>
          </a:xfrm>
          <a:prstGeom prst="rect">
            <a:avLst/>
          </a:prstGeom>
        </p:spPr>
      </p:pic>
      <p:pic>
        <p:nvPicPr>
          <p:cNvPr id="4" name="Resim 3">
            <a:extLst>
              <a:ext uri="{FF2B5EF4-FFF2-40B4-BE49-F238E27FC236}">
                <a16:creationId xmlns:a16="http://schemas.microsoft.com/office/drawing/2014/main" id="{E7F35287-0832-4EF7-96C9-8A45B047C020}"/>
              </a:ext>
            </a:extLst>
          </p:cNvPr>
          <p:cNvPicPr>
            <a:picLocks noChangeAspect="1"/>
          </p:cNvPicPr>
          <p:nvPr/>
        </p:nvPicPr>
        <p:blipFill>
          <a:blip r:embed="rId5"/>
          <a:stretch>
            <a:fillRect/>
          </a:stretch>
        </p:blipFill>
        <p:spPr>
          <a:xfrm>
            <a:off x="6548158" y="4501682"/>
            <a:ext cx="4429125" cy="1781175"/>
          </a:xfrm>
          <a:prstGeom prst="rect">
            <a:avLst/>
          </a:prstGeom>
        </p:spPr>
      </p:pic>
    </p:spTree>
    <p:extLst>
      <p:ext uri="{BB962C8B-B14F-4D97-AF65-F5344CB8AC3E}">
        <p14:creationId xmlns:p14="http://schemas.microsoft.com/office/powerpoint/2010/main" val="425174989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8FBCDA1B-CB4C-458F-A810-D4BAD8BF6FAA}"/>
              </a:ext>
            </a:extLst>
          </p:cNvPr>
          <p:cNvSpPr/>
          <p:nvPr/>
        </p:nvSpPr>
        <p:spPr>
          <a:xfrm>
            <a:off x="530525" y="2032346"/>
            <a:ext cx="11082068" cy="1569660"/>
          </a:xfrm>
          <a:prstGeom prst="rect">
            <a:avLst/>
          </a:prstGeom>
          <a:solidFill>
            <a:schemeClr val="bg1"/>
          </a:solidFill>
        </p:spPr>
        <p:txBody>
          <a:bodyPr wrap="square">
            <a:spAutoFit/>
          </a:bodyPr>
          <a:lstStyle/>
          <a:p>
            <a:r>
              <a:rPr lang="tr-TR" sz="2400" dirty="0">
                <a:cs typeface="Arial" panose="020B0604020202020204" pitchFamily="34" charset="0"/>
              </a:rPr>
              <a:t>Temel Eğitim Kurumlarının 8. sınıflarında öğrenim gören öğrencilerimizin örgün eğitimde</a:t>
            </a:r>
            <a:r>
              <a:rPr lang="tr-TR" sz="2400" b="1" dirty="0">
                <a:cs typeface="Arial" panose="020B0604020202020204" pitchFamily="34" charset="0"/>
              </a:rPr>
              <a:t>; </a:t>
            </a:r>
            <a:r>
              <a:rPr lang="tr-TR" sz="2400" dirty="0">
                <a:cs typeface="Arial" panose="020B0604020202020204" pitchFamily="34" charset="0"/>
              </a:rPr>
              <a:t>Türkçe, matematik, fen bilimleri ve sosyal bilgiler</a:t>
            </a:r>
            <a:r>
              <a:rPr lang="tr-TR" sz="2400" b="1" dirty="0">
                <a:cs typeface="Arial" panose="020B0604020202020204" pitchFamily="34" charset="0"/>
              </a:rPr>
              <a:t> </a:t>
            </a:r>
            <a:r>
              <a:rPr lang="tr-TR" sz="2400" dirty="0">
                <a:cs typeface="Arial" panose="020B0604020202020204" pitchFamily="34" charset="0"/>
              </a:rPr>
              <a:t>derslerinde edindikleri bilgi ve becerileri </a:t>
            </a:r>
            <a:r>
              <a:rPr lang="tr-TR" sz="2400" b="1" u="sng" dirty="0">
                <a:cs typeface="Arial" panose="020B0604020202020204" pitchFamily="34" charset="0"/>
              </a:rPr>
              <a:t>gündelik hayatta kullanma yeteneklerini</a:t>
            </a:r>
            <a:r>
              <a:rPr lang="tr-TR" sz="2400" dirty="0">
                <a:cs typeface="Arial" panose="020B0604020202020204" pitchFamily="34" charset="0"/>
              </a:rPr>
              <a:t>, hazırlanan veri toplama araçları ile ölçmektir.</a:t>
            </a:r>
          </a:p>
        </p:txBody>
      </p:sp>
      <p:pic>
        <p:nvPicPr>
          <p:cNvPr id="6" name="Resim 5">
            <a:extLst>
              <a:ext uri="{FF2B5EF4-FFF2-40B4-BE49-F238E27FC236}">
                <a16:creationId xmlns:a16="http://schemas.microsoft.com/office/drawing/2014/main" id="{7EBB9CFE-8A2B-4778-BD53-BB8463BB9E0F}"/>
              </a:ext>
            </a:extLst>
          </p:cNvPr>
          <p:cNvPicPr>
            <a:picLocks noChangeAspect="1"/>
          </p:cNvPicPr>
          <p:nvPr/>
        </p:nvPicPr>
        <p:blipFill>
          <a:blip r:embed="rId3"/>
          <a:stretch>
            <a:fillRect/>
          </a:stretch>
        </p:blipFill>
        <p:spPr>
          <a:xfrm>
            <a:off x="3444021" y="3981127"/>
            <a:ext cx="3543375" cy="2575942"/>
          </a:xfrm>
          <a:prstGeom prst="ellipse">
            <a:avLst/>
          </a:prstGeom>
          <a:ln>
            <a:noFill/>
          </a:ln>
          <a:effectLst>
            <a:softEdge rad="112500"/>
          </a:effectLst>
        </p:spPr>
      </p:pic>
      <p:sp>
        <p:nvSpPr>
          <p:cNvPr id="7" name="Dikdörtgen: Yuvarlatılmış Köşeler 6">
            <a:extLst>
              <a:ext uri="{FF2B5EF4-FFF2-40B4-BE49-F238E27FC236}">
                <a16:creationId xmlns:a16="http://schemas.microsoft.com/office/drawing/2014/main" id="{A934CC50-F3B8-4A44-9961-C4E45ABF47CB}"/>
              </a:ext>
            </a:extLst>
          </p:cNvPr>
          <p:cNvSpPr/>
          <p:nvPr/>
        </p:nvSpPr>
        <p:spPr>
          <a:xfrm>
            <a:off x="530525" y="198409"/>
            <a:ext cx="11317856" cy="888520"/>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tr-TR" sz="2400" dirty="0">
              <a:solidFill>
                <a:schemeClr val="tx1"/>
              </a:solidFill>
            </a:endParaRPr>
          </a:p>
          <a:p>
            <a:r>
              <a:rPr lang="tr-TR" sz="2400" dirty="0">
                <a:solidFill>
                  <a:schemeClr val="tx1"/>
                </a:solidFill>
              </a:rPr>
              <a:t>ABİDE Araştırması Neyi Ölçmektedir?</a:t>
            </a:r>
          </a:p>
          <a:p>
            <a:endParaRPr lang="tr-TR" sz="2400" dirty="0">
              <a:solidFill>
                <a:schemeClr val="tx1"/>
              </a:solidFill>
            </a:endParaRPr>
          </a:p>
        </p:txBody>
      </p:sp>
    </p:spTree>
    <p:extLst>
      <p:ext uri="{BB962C8B-B14F-4D97-AF65-F5344CB8AC3E}">
        <p14:creationId xmlns:p14="http://schemas.microsoft.com/office/powerpoint/2010/main" val="240835977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8DAD29C1-2C11-4644-8445-C89A273367E2}"/>
              </a:ext>
            </a:extLst>
          </p:cNvPr>
          <p:cNvPicPr>
            <a:picLocks noChangeAspect="1"/>
          </p:cNvPicPr>
          <p:nvPr/>
        </p:nvPicPr>
        <p:blipFill>
          <a:blip r:embed="rId3"/>
          <a:stretch>
            <a:fillRect/>
          </a:stretch>
        </p:blipFill>
        <p:spPr>
          <a:xfrm>
            <a:off x="2979924" y="258856"/>
            <a:ext cx="5483433" cy="2188510"/>
          </a:xfrm>
          <a:prstGeom prst="rect">
            <a:avLst/>
          </a:prstGeom>
        </p:spPr>
      </p:pic>
      <p:pic>
        <p:nvPicPr>
          <p:cNvPr id="3" name="Resim 2">
            <a:extLst>
              <a:ext uri="{FF2B5EF4-FFF2-40B4-BE49-F238E27FC236}">
                <a16:creationId xmlns:a16="http://schemas.microsoft.com/office/drawing/2014/main" id="{DC54867D-6D80-4E27-B3E9-B625A8E376B4}"/>
              </a:ext>
            </a:extLst>
          </p:cNvPr>
          <p:cNvPicPr>
            <a:picLocks noChangeAspect="1"/>
          </p:cNvPicPr>
          <p:nvPr/>
        </p:nvPicPr>
        <p:blipFill>
          <a:blip r:embed="rId4"/>
          <a:stretch>
            <a:fillRect/>
          </a:stretch>
        </p:blipFill>
        <p:spPr>
          <a:xfrm>
            <a:off x="2979924" y="2237817"/>
            <a:ext cx="5895135" cy="3802490"/>
          </a:xfrm>
          <a:prstGeom prst="rect">
            <a:avLst/>
          </a:prstGeom>
        </p:spPr>
      </p:pic>
    </p:spTree>
    <p:extLst>
      <p:ext uri="{BB962C8B-B14F-4D97-AF65-F5344CB8AC3E}">
        <p14:creationId xmlns:p14="http://schemas.microsoft.com/office/powerpoint/2010/main" val="216780160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9A56B414-0A35-46BF-9185-0A569CEE7310}"/>
              </a:ext>
            </a:extLst>
          </p:cNvPr>
          <p:cNvPicPr>
            <a:picLocks noChangeAspect="1"/>
          </p:cNvPicPr>
          <p:nvPr/>
        </p:nvPicPr>
        <p:blipFill>
          <a:blip r:embed="rId3"/>
          <a:stretch>
            <a:fillRect/>
          </a:stretch>
        </p:blipFill>
        <p:spPr>
          <a:xfrm>
            <a:off x="1547812" y="1504949"/>
            <a:ext cx="9082088" cy="3774374"/>
          </a:xfrm>
          <a:prstGeom prst="rect">
            <a:avLst/>
          </a:prstGeom>
        </p:spPr>
      </p:pic>
    </p:spTree>
    <p:extLst>
      <p:ext uri="{BB962C8B-B14F-4D97-AF65-F5344CB8AC3E}">
        <p14:creationId xmlns:p14="http://schemas.microsoft.com/office/powerpoint/2010/main" val="253478071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380F934B-1EC8-4BD5-8760-0787E064B8A6}"/>
              </a:ext>
            </a:extLst>
          </p:cNvPr>
          <p:cNvPicPr>
            <a:picLocks noChangeAspect="1"/>
          </p:cNvPicPr>
          <p:nvPr/>
        </p:nvPicPr>
        <p:blipFill>
          <a:blip r:embed="rId3"/>
          <a:stretch>
            <a:fillRect/>
          </a:stretch>
        </p:blipFill>
        <p:spPr>
          <a:xfrm>
            <a:off x="1790700" y="1604962"/>
            <a:ext cx="8820150" cy="3484296"/>
          </a:xfrm>
          <a:prstGeom prst="rect">
            <a:avLst/>
          </a:prstGeom>
        </p:spPr>
      </p:pic>
    </p:spTree>
    <p:extLst>
      <p:ext uri="{BB962C8B-B14F-4D97-AF65-F5344CB8AC3E}">
        <p14:creationId xmlns:p14="http://schemas.microsoft.com/office/powerpoint/2010/main" val="63331710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EC790DD-80AD-4FD8-BCE9-1C63AA6A26A8}"/>
              </a:ext>
            </a:extLst>
          </p:cNvPr>
          <p:cNvPicPr>
            <a:picLocks noChangeAspect="1"/>
          </p:cNvPicPr>
          <p:nvPr/>
        </p:nvPicPr>
        <p:blipFill>
          <a:blip r:embed="rId3"/>
          <a:stretch>
            <a:fillRect/>
          </a:stretch>
        </p:blipFill>
        <p:spPr>
          <a:xfrm>
            <a:off x="1833562" y="481011"/>
            <a:ext cx="7986713" cy="5858921"/>
          </a:xfrm>
          <a:prstGeom prst="rect">
            <a:avLst/>
          </a:prstGeom>
        </p:spPr>
      </p:pic>
    </p:spTree>
    <p:extLst>
      <p:ext uri="{BB962C8B-B14F-4D97-AF65-F5344CB8AC3E}">
        <p14:creationId xmlns:p14="http://schemas.microsoft.com/office/powerpoint/2010/main" val="288711349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25B2A71-764D-445D-A9FF-94EB646DAF12}"/>
              </a:ext>
            </a:extLst>
          </p:cNvPr>
          <p:cNvPicPr>
            <a:picLocks noChangeAspect="1"/>
          </p:cNvPicPr>
          <p:nvPr/>
        </p:nvPicPr>
        <p:blipFill>
          <a:blip r:embed="rId3"/>
          <a:stretch>
            <a:fillRect/>
          </a:stretch>
        </p:blipFill>
        <p:spPr>
          <a:xfrm>
            <a:off x="1462087" y="1314449"/>
            <a:ext cx="8948738" cy="4014387"/>
          </a:xfrm>
          <a:prstGeom prst="rect">
            <a:avLst/>
          </a:prstGeom>
        </p:spPr>
      </p:pic>
    </p:spTree>
    <p:extLst>
      <p:ext uri="{BB962C8B-B14F-4D97-AF65-F5344CB8AC3E}">
        <p14:creationId xmlns:p14="http://schemas.microsoft.com/office/powerpoint/2010/main" val="401517118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F5F49E23-7E65-4381-8349-8A0DF22DBDCD}"/>
              </a:ext>
            </a:extLst>
          </p:cNvPr>
          <p:cNvPicPr>
            <a:picLocks noChangeAspect="1"/>
          </p:cNvPicPr>
          <p:nvPr/>
        </p:nvPicPr>
        <p:blipFill>
          <a:blip r:embed="rId3"/>
          <a:stretch>
            <a:fillRect/>
          </a:stretch>
        </p:blipFill>
        <p:spPr>
          <a:xfrm>
            <a:off x="1547812" y="233362"/>
            <a:ext cx="8548688" cy="6360724"/>
          </a:xfrm>
          <a:prstGeom prst="rect">
            <a:avLst/>
          </a:prstGeom>
        </p:spPr>
      </p:pic>
    </p:spTree>
    <p:extLst>
      <p:ext uri="{BB962C8B-B14F-4D97-AF65-F5344CB8AC3E}">
        <p14:creationId xmlns:p14="http://schemas.microsoft.com/office/powerpoint/2010/main" val="316970282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E7BEC993-2EE1-400C-B886-419C576A6556}"/>
              </a:ext>
            </a:extLst>
          </p:cNvPr>
          <p:cNvPicPr>
            <a:picLocks noChangeAspect="1"/>
          </p:cNvPicPr>
          <p:nvPr/>
        </p:nvPicPr>
        <p:blipFill>
          <a:blip r:embed="rId3"/>
          <a:stretch>
            <a:fillRect/>
          </a:stretch>
        </p:blipFill>
        <p:spPr>
          <a:xfrm>
            <a:off x="1395412" y="1300162"/>
            <a:ext cx="9101138" cy="3765406"/>
          </a:xfrm>
          <a:prstGeom prst="rect">
            <a:avLst/>
          </a:prstGeom>
        </p:spPr>
      </p:pic>
    </p:spTree>
    <p:extLst>
      <p:ext uri="{BB962C8B-B14F-4D97-AF65-F5344CB8AC3E}">
        <p14:creationId xmlns:p14="http://schemas.microsoft.com/office/powerpoint/2010/main" val="120739776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9A3BD421-548E-4A78-8053-C384B92E395F}"/>
              </a:ext>
            </a:extLst>
          </p:cNvPr>
          <p:cNvPicPr>
            <a:picLocks noChangeAspect="1"/>
          </p:cNvPicPr>
          <p:nvPr/>
        </p:nvPicPr>
        <p:blipFill>
          <a:blip r:embed="rId3"/>
          <a:stretch>
            <a:fillRect/>
          </a:stretch>
        </p:blipFill>
        <p:spPr>
          <a:xfrm>
            <a:off x="0" y="962025"/>
            <a:ext cx="5238750" cy="4527529"/>
          </a:xfrm>
          <a:prstGeom prst="rect">
            <a:avLst/>
          </a:prstGeom>
        </p:spPr>
      </p:pic>
      <p:pic>
        <p:nvPicPr>
          <p:cNvPr id="3" name="Resim 2">
            <a:extLst>
              <a:ext uri="{FF2B5EF4-FFF2-40B4-BE49-F238E27FC236}">
                <a16:creationId xmlns:a16="http://schemas.microsoft.com/office/drawing/2014/main" id="{BE1926F3-F1E3-4FFB-A7C9-6000BCF2688E}"/>
              </a:ext>
            </a:extLst>
          </p:cNvPr>
          <p:cNvPicPr>
            <a:picLocks noChangeAspect="1"/>
          </p:cNvPicPr>
          <p:nvPr/>
        </p:nvPicPr>
        <p:blipFill>
          <a:blip r:embed="rId4"/>
          <a:stretch>
            <a:fillRect/>
          </a:stretch>
        </p:blipFill>
        <p:spPr>
          <a:xfrm>
            <a:off x="5808008" y="962025"/>
            <a:ext cx="5620235" cy="5018067"/>
          </a:xfrm>
          <a:prstGeom prst="rect">
            <a:avLst/>
          </a:prstGeom>
        </p:spPr>
      </p:pic>
    </p:spTree>
    <p:extLst>
      <p:ext uri="{BB962C8B-B14F-4D97-AF65-F5344CB8AC3E}">
        <p14:creationId xmlns:p14="http://schemas.microsoft.com/office/powerpoint/2010/main" val="375293449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CB9C709-D3B3-45E8-A179-CF9E9A3B1201}"/>
              </a:ext>
            </a:extLst>
          </p:cNvPr>
          <p:cNvPicPr>
            <a:picLocks noChangeAspect="1"/>
          </p:cNvPicPr>
          <p:nvPr/>
        </p:nvPicPr>
        <p:blipFill>
          <a:blip r:embed="rId3"/>
          <a:stretch>
            <a:fillRect/>
          </a:stretch>
        </p:blipFill>
        <p:spPr>
          <a:xfrm>
            <a:off x="2942105" y="180847"/>
            <a:ext cx="6309472" cy="3754279"/>
          </a:xfrm>
          <a:prstGeom prst="rect">
            <a:avLst/>
          </a:prstGeom>
        </p:spPr>
      </p:pic>
      <p:pic>
        <p:nvPicPr>
          <p:cNvPr id="3" name="Resim 2">
            <a:extLst>
              <a:ext uri="{FF2B5EF4-FFF2-40B4-BE49-F238E27FC236}">
                <a16:creationId xmlns:a16="http://schemas.microsoft.com/office/drawing/2014/main" id="{9B7E6C05-234C-4ADB-93B0-AA9911AC6535}"/>
              </a:ext>
            </a:extLst>
          </p:cNvPr>
          <p:cNvPicPr>
            <a:picLocks noChangeAspect="1"/>
          </p:cNvPicPr>
          <p:nvPr/>
        </p:nvPicPr>
        <p:blipFill>
          <a:blip r:embed="rId4"/>
          <a:stretch>
            <a:fillRect/>
          </a:stretch>
        </p:blipFill>
        <p:spPr>
          <a:xfrm>
            <a:off x="2942105" y="3802488"/>
            <a:ext cx="5502648" cy="2957205"/>
          </a:xfrm>
          <a:prstGeom prst="rect">
            <a:avLst/>
          </a:prstGeom>
        </p:spPr>
      </p:pic>
    </p:spTree>
    <p:extLst>
      <p:ext uri="{BB962C8B-B14F-4D97-AF65-F5344CB8AC3E}">
        <p14:creationId xmlns:p14="http://schemas.microsoft.com/office/powerpoint/2010/main" val="296985221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F22A4708-2BB4-426F-8644-9898EBB51606}"/>
              </a:ext>
            </a:extLst>
          </p:cNvPr>
          <p:cNvPicPr>
            <a:picLocks noChangeAspect="1"/>
          </p:cNvPicPr>
          <p:nvPr/>
        </p:nvPicPr>
        <p:blipFill>
          <a:blip r:embed="rId3"/>
          <a:stretch>
            <a:fillRect/>
          </a:stretch>
        </p:blipFill>
        <p:spPr>
          <a:xfrm>
            <a:off x="1690687" y="1590674"/>
            <a:ext cx="8624888" cy="3424353"/>
          </a:xfrm>
          <a:prstGeom prst="rect">
            <a:avLst/>
          </a:prstGeom>
        </p:spPr>
      </p:pic>
    </p:spTree>
    <p:extLst>
      <p:ext uri="{BB962C8B-B14F-4D97-AF65-F5344CB8AC3E}">
        <p14:creationId xmlns:p14="http://schemas.microsoft.com/office/powerpoint/2010/main" val="179230648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E6167D0C-026B-4AC5-807E-367E56D7EEA0}"/>
              </a:ext>
            </a:extLst>
          </p:cNvPr>
          <p:cNvSpPr/>
          <p:nvPr/>
        </p:nvSpPr>
        <p:spPr>
          <a:xfrm>
            <a:off x="650576" y="1351335"/>
            <a:ext cx="11077754" cy="2308324"/>
          </a:xfrm>
          <a:prstGeom prst="rect">
            <a:avLst/>
          </a:prstGeom>
          <a:solidFill>
            <a:schemeClr val="bg1"/>
          </a:solidFill>
        </p:spPr>
        <p:txBody>
          <a:bodyPr wrap="square">
            <a:spAutoFit/>
          </a:bodyPr>
          <a:lstStyle/>
          <a:p>
            <a:r>
              <a:rPr lang="tr-TR" sz="2400" dirty="0"/>
              <a:t>Araştırma için örneklem belirlenirken öğrencilerin kayıtlı oldukları okulların türleri (genel ortaokul, imam hatip ortaokulu), okulların bulunduğu yer (köy, kasaba, şehir), okulların idari biçimi (kamu veya özel) gibi değişkenler esas alınmaktadır. </a:t>
            </a:r>
          </a:p>
          <a:p>
            <a:endParaRPr lang="tr-TR" sz="2400" dirty="0"/>
          </a:p>
          <a:p>
            <a:r>
              <a:rPr lang="tr-TR" sz="2400" dirty="0"/>
              <a:t>Araştırmada yer alacak okulların seçimi, </a:t>
            </a:r>
            <a:r>
              <a:rPr lang="tr-TR" sz="2400" b="1" u="sng" dirty="0"/>
              <a:t>tabakalı örnekleme</a:t>
            </a:r>
            <a:r>
              <a:rPr lang="tr-TR" sz="2400" dirty="0"/>
              <a:t> yöntemine göre </a:t>
            </a:r>
            <a:r>
              <a:rPr lang="tr-TR" sz="2400" u="sng" dirty="0" err="1"/>
              <a:t>seçkisiz</a:t>
            </a:r>
            <a:r>
              <a:rPr lang="tr-TR" sz="2400" dirty="0"/>
              <a:t> olarak yapılmaktadır. </a:t>
            </a:r>
          </a:p>
        </p:txBody>
      </p:sp>
      <p:pic>
        <p:nvPicPr>
          <p:cNvPr id="2" name="Resim 1">
            <a:extLst>
              <a:ext uri="{FF2B5EF4-FFF2-40B4-BE49-F238E27FC236}">
                <a16:creationId xmlns:a16="http://schemas.microsoft.com/office/drawing/2014/main" id="{B39F6454-1A9A-4AB9-AEBC-3718A70AC060}"/>
              </a:ext>
            </a:extLst>
          </p:cNvPr>
          <p:cNvPicPr>
            <a:picLocks noChangeAspect="1"/>
          </p:cNvPicPr>
          <p:nvPr/>
        </p:nvPicPr>
        <p:blipFill>
          <a:blip r:embed="rId3"/>
          <a:stretch>
            <a:fillRect/>
          </a:stretch>
        </p:blipFill>
        <p:spPr>
          <a:xfrm>
            <a:off x="3782728" y="4025944"/>
            <a:ext cx="3542940" cy="234116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Resim 4">
            <a:extLst>
              <a:ext uri="{FF2B5EF4-FFF2-40B4-BE49-F238E27FC236}">
                <a16:creationId xmlns:a16="http://schemas.microsoft.com/office/drawing/2014/main" id="{6017B91A-5C7B-431C-B430-1536C1FB55D9}"/>
              </a:ext>
            </a:extLst>
          </p:cNvPr>
          <p:cNvPicPr>
            <a:picLocks noChangeAspect="1"/>
          </p:cNvPicPr>
          <p:nvPr/>
        </p:nvPicPr>
        <p:blipFill>
          <a:blip r:embed="rId4"/>
          <a:stretch>
            <a:fillRect/>
          </a:stretch>
        </p:blipFill>
        <p:spPr>
          <a:xfrm>
            <a:off x="10519374" y="241541"/>
            <a:ext cx="1126286" cy="794845"/>
          </a:xfrm>
          <a:prstGeom prst="rect">
            <a:avLst/>
          </a:prstGeom>
        </p:spPr>
      </p:pic>
    </p:spTree>
    <p:extLst>
      <p:ext uri="{BB962C8B-B14F-4D97-AF65-F5344CB8AC3E}">
        <p14:creationId xmlns:p14="http://schemas.microsoft.com/office/powerpoint/2010/main" val="311599359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750"/>
                                  </p:stCondLst>
                                  <p:childTnLst>
                                    <p:animEffect transition="out" filter="fade">
                                      <p:cBhvr>
                                        <p:cTn id="6" dur="1500" tmFilter="0, 0; .2, .5; .8, .5; 1, 0"/>
                                        <p:tgtEl>
                                          <p:spTgt spid="2"/>
                                        </p:tgtEl>
                                      </p:cBhvr>
                                    </p:animEffect>
                                    <p:animScale>
                                      <p:cBhvr>
                                        <p:cTn id="7" dur="7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CFF632AB-CED7-4D18-B96F-9508D6FF9452}"/>
              </a:ext>
            </a:extLst>
          </p:cNvPr>
          <p:cNvPicPr>
            <a:picLocks noChangeAspect="1"/>
          </p:cNvPicPr>
          <p:nvPr/>
        </p:nvPicPr>
        <p:blipFill>
          <a:blip r:embed="rId3"/>
          <a:stretch>
            <a:fillRect/>
          </a:stretch>
        </p:blipFill>
        <p:spPr>
          <a:xfrm>
            <a:off x="1647824" y="1490662"/>
            <a:ext cx="8524875" cy="3606678"/>
          </a:xfrm>
          <a:prstGeom prst="rect">
            <a:avLst/>
          </a:prstGeom>
        </p:spPr>
      </p:pic>
    </p:spTree>
    <p:extLst>
      <p:ext uri="{BB962C8B-B14F-4D97-AF65-F5344CB8AC3E}">
        <p14:creationId xmlns:p14="http://schemas.microsoft.com/office/powerpoint/2010/main" val="342632919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6E62AFC-8089-493B-BE34-3A433A5F4E9A}"/>
              </a:ext>
            </a:extLst>
          </p:cNvPr>
          <p:cNvPicPr>
            <a:picLocks noChangeAspect="1"/>
          </p:cNvPicPr>
          <p:nvPr/>
        </p:nvPicPr>
        <p:blipFill>
          <a:blip r:embed="rId3"/>
          <a:stretch>
            <a:fillRect/>
          </a:stretch>
        </p:blipFill>
        <p:spPr>
          <a:xfrm>
            <a:off x="1866899" y="528637"/>
            <a:ext cx="8077201" cy="5771527"/>
          </a:xfrm>
          <a:prstGeom prst="rect">
            <a:avLst/>
          </a:prstGeom>
        </p:spPr>
      </p:pic>
    </p:spTree>
    <p:extLst>
      <p:ext uri="{BB962C8B-B14F-4D97-AF65-F5344CB8AC3E}">
        <p14:creationId xmlns:p14="http://schemas.microsoft.com/office/powerpoint/2010/main" val="382542375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BADE2124-B983-45B7-8E25-A1D5F4F80132}"/>
              </a:ext>
            </a:extLst>
          </p:cNvPr>
          <p:cNvPicPr>
            <a:picLocks noChangeAspect="1"/>
          </p:cNvPicPr>
          <p:nvPr/>
        </p:nvPicPr>
        <p:blipFill>
          <a:blip r:embed="rId3"/>
          <a:stretch>
            <a:fillRect/>
          </a:stretch>
        </p:blipFill>
        <p:spPr>
          <a:xfrm>
            <a:off x="1476374" y="1371600"/>
            <a:ext cx="8953501" cy="3744192"/>
          </a:xfrm>
          <a:prstGeom prst="rect">
            <a:avLst/>
          </a:prstGeom>
        </p:spPr>
      </p:pic>
    </p:spTree>
    <p:extLst>
      <p:ext uri="{BB962C8B-B14F-4D97-AF65-F5344CB8AC3E}">
        <p14:creationId xmlns:p14="http://schemas.microsoft.com/office/powerpoint/2010/main" val="222403944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1D69502A-9C40-47AF-B622-9CBC1F47D0AC}"/>
              </a:ext>
            </a:extLst>
          </p:cNvPr>
          <p:cNvPicPr>
            <a:picLocks noChangeAspect="1"/>
          </p:cNvPicPr>
          <p:nvPr/>
        </p:nvPicPr>
        <p:blipFill>
          <a:blip r:embed="rId3"/>
          <a:stretch>
            <a:fillRect/>
          </a:stretch>
        </p:blipFill>
        <p:spPr>
          <a:xfrm>
            <a:off x="514349" y="2000249"/>
            <a:ext cx="11096626" cy="2289780"/>
          </a:xfrm>
          <a:prstGeom prst="rect">
            <a:avLst/>
          </a:prstGeom>
        </p:spPr>
      </p:pic>
      <p:sp>
        <p:nvSpPr>
          <p:cNvPr id="3" name="Dikdörtgen: Yuvarlatılmış Köşeler 2">
            <a:extLst>
              <a:ext uri="{FF2B5EF4-FFF2-40B4-BE49-F238E27FC236}">
                <a16:creationId xmlns:a16="http://schemas.microsoft.com/office/drawing/2014/main" id="{366C3DA0-C552-4E67-ADED-CFC8647AA7FD}"/>
              </a:ext>
            </a:extLst>
          </p:cNvPr>
          <p:cNvSpPr/>
          <p:nvPr/>
        </p:nvSpPr>
        <p:spPr>
          <a:xfrm>
            <a:off x="419100" y="390525"/>
            <a:ext cx="3000375" cy="609600"/>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000" b="1" dirty="0">
                <a:solidFill>
                  <a:schemeClr val="tx1"/>
                </a:solidFill>
              </a:rPr>
              <a:t>DEĞERLENDİRME</a:t>
            </a:r>
          </a:p>
        </p:txBody>
      </p:sp>
    </p:spTree>
    <p:extLst>
      <p:ext uri="{BB962C8B-B14F-4D97-AF65-F5344CB8AC3E}">
        <p14:creationId xmlns:p14="http://schemas.microsoft.com/office/powerpoint/2010/main" val="350087896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E08E949F-D0C4-432A-8550-7E0C1B20E6DB}"/>
              </a:ext>
            </a:extLst>
          </p:cNvPr>
          <p:cNvPicPr>
            <a:picLocks noChangeAspect="1"/>
          </p:cNvPicPr>
          <p:nvPr/>
        </p:nvPicPr>
        <p:blipFill>
          <a:blip r:embed="rId3"/>
          <a:stretch>
            <a:fillRect/>
          </a:stretch>
        </p:blipFill>
        <p:spPr>
          <a:xfrm>
            <a:off x="600074" y="1538287"/>
            <a:ext cx="11018737" cy="3538538"/>
          </a:xfrm>
          <a:prstGeom prst="rect">
            <a:avLst/>
          </a:prstGeom>
        </p:spPr>
      </p:pic>
    </p:spTree>
    <p:extLst>
      <p:ext uri="{BB962C8B-B14F-4D97-AF65-F5344CB8AC3E}">
        <p14:creationId xmlns:p14="http://schemas.microsoft.com/office/powerpoint/2010/main" val="60671533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34D02EF6-8773-4D28-A8C7-2343B5B48266}"/>
              </a:ext>
            </a:extLst>
          </p:cNvPr>
          <p:cNvPicPr>
            <a:picLocks noChangeAspect="1"/>
          </p:cNvPicPr>
          <p:nvPr/>
        </p:nvPicPr>
        <p:blipFill>
          <a:blip r:embed="rId3"/>
          <a:stretch>
            <a:fillRect/>
          </a:stretch>
        </p:blipFill>
        <p:spPr>
          <a:xfrm>
            <a:off x="638175" y="1928812"/>
            <a:ext cx="10820400" cy="2567307"/>
          </a:xfrm>
          <a:prstGeom prst="rect">
            <a:avLst/>
          </a:prstGeom>
        </p:spPr>
      </p:pic>
    </p:spTree>
    <p:extLst>
      <p:ext uri="{BB962C8B-B14F-4D97-AF65-F5344CB8AC3E}">
        <p14:creationId xmlns:p14="http://schemas.microsoft.com/office/powerpoint/2010/main" val="224310058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81913" y="1966085"/>
            <a:ext cx="10096500" cy="1150907"/>
          </a:xfrm>
        </p:spPr>
        <p:txBody>
          <a:bodyPr>
            <a:normAutofit fontScale="90000"/>
          </a:bodyPr>
          <a:lstStyle/>
          <a:p>
            <a:r>
              <a:rPr lang="tr-TR" dirty="0"/>
              <a:t>Raporun tamamına ulaşmak için aşağıdaki bağlantıya tıklayınız.</a:t>
            </a:r>
            <a:br>
              <a:rPr lang="tr-TR" dirty="0"/>
            </a:br>
            <a:br>
              <a:rPr lang="tr-TR" dirty="0"/>
            </a:br>
            <a:r>
              <a:rPr lang="tr-TR" dirty="0"/>
              <a:t> </a:t>
            </a:r>
            <a:r>
              <a:rPr lang="tr-TR" dirty="0">
                <a:hlinkClick r:id="rId2"/>
              </a:rPr>
              <a:t>https://eskisehirodm.meb.gov.tr/meb_iys_dosyalar/2018_05/31105400_abide__raporu_eskiYehir_31.05.2018.pdf</a:t>
            </a:r>
            <a:r>
              <a:rPr lang="tr-TR" dirty="0"/>
              <a:t> </a:t>
            </a:r>
            <a:br>
              <a:rPr lang="tr-TR" dirty="0"/>
            </a:br>
            <a:br>
              <a:rPr lang="tr-TR" dirty="0"/>
            </a:br>
            <a:endParaRPr lang="tr-TR" dirty="0"/>
          </a:p>
        </p:txBody>
      </p:sp>
    </p:spTree>
    <p:extLst>
      <p:ext uri="{BB962C8B-B14F-4D97-AF65-F5344CB8AC3E}">
        <p14:creationId xmlns:p14="http://schemas.microsoft.com/office/powerpoint/2010/main" val="140031983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2EAC6E36-1F2D-466C-B4B5-D3812E238364}"/>
              </a:ext>
            </a:extLst>
          </p:cNvPr>
          <p:cNvPicPr>
            <a:picLocks noChangeAspect="1"/>
          </p:cNvPicPr>
          <p:nvPr/>
        </p:nvPicPr>
        <p:blipFill>
          <a:blip r:embed="rId3"/>
          <a:stretch>
            <a:fillRect/>
          </a:stretch>
        </p:blipFill>
        <p:spPr>
          <a:xfrm>
            <a:off x="2777490" y="598169"/>
            <a:ext cx="6473190" cy="5705997"/>
          </a:xfrm>
          <a:prstGeom prst="ellipse">
            <a:avLst/>
          </a:prstGeom>
          <a:ln>
            <a:noFill/>
          </a:ln>
          <a:effectLst>
            <a:softEdge rad="112500"/>
          </a:effectLst>
        </p:spPr>
      </p:pic>
    </p:spTree>
    <p:extLst>
      <p:ext uri="{BB962C8B-B14F-4D97-AF65-F5344CB8AC3E}">
        <p14:creationId xmlns:p14="http://schemas.microsoft.com/office/powerpoint/2010/main" val="350378861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D8DB0636-FB68-41EB-8318-71E8A4839057}"/>
              </a:ext>
            </a:extLst>
          </p:cNvPr>
          <p:cNvSpPr/>
          <p:nvPr/>
        </p:nvSpPr>
        <p:spPr>
          <a:xfrm>
            <a:off x="6846498" y="3099766"/>
            <a:ext cx="5139176" cy="830997"/>
          </a:xfrm>
          <a:prstGeom prst="rect">
            <a:avLst/>
          </a:prstGeom>
          <a:solidFill>
            <a:schemeClr val="bg1"/>
          </a:solidFill>
        </p:spPr>
        <p:txBody>
          <a:bodyPr wrap="square">
            <a:spAutoFit/>
          </a:bodyPr>
          <a:lstStyle/>
          <a:p>
            <a:r>
              <a:rPr lang="tr-TR" sz="2400" dirty="0">
                <a:latin typeface="Calibri" panose="020F0502020204030204" pitchFamily="34" charset="0"/>
              </a:rPr>
              <a:t>Öğrencilere farklı türde SIRASIYLA iki kitapçık verilir.</a:t>
            </a:r>
          </a:p>
        </p:txBody>
      </p:sp>
      <p:pic>
        <p:nvPicPr>
          <p:cNvPr id="2" name="Resim 1">
            <a:extLst>
              <a:ext uri="{FF2B5EF4-FFF2-40B4-BE49-F238E27FC236}">
                <a16:creationId xmlns:a16="http://schemas.microsoft.com/office/drawing/2014/main" id="{410DF83E-D68A-4655-9905-B24F82709311}"/>
              </a:ext>
            </a:extLst>
          </p:cNvPr>
          <p:cNvPicPr>
            <a:picLocks noChangeAspect="1"/>
          </p:cNvPicPr>
          <p:nvPr/>
        </p:nvPicPr>
        <p:blipFill>
          <a:blip r:embed="rId3"/>
          <a:stretch>
            <a:fillRect/>
          </a:stretch>
        </p:blipFill>
        <p:spPr>
          <a:xfrm>
            <a:off x="2454216" y="1522563"/>
            <a:ext cx="3114675" cy="4572000"/>
          </a:xfrm>
          <a:prstGeom prst="rect">
            <a:avLst/>
          </a:prstGeom>
        </p:spPr>
      </p:pic>
      <p:sp>
        <p:nvSpPr>
          <p:cNvPr id="6" name="Akış Çizelgesi: Manyetik Disk 5">
            <a:extLst>
              <a:ext uri="{FF2B5EF4-FFF2-40B4-BE49-F238E27FC236}">
                <a16:creationId xmlns:a16="http://schemas.microsoft.com/office/drawing/2014/main" id="{4E45CD2B-EDEB-4AB9-BE4E-C5C54C30ED9F}"/>
              </a:ext>
            </a:extLst>
          </p:cNvPr>
          <p:cNvSpPr/>
          <p:nvPr/>
        </p:nvSpPr>
        <p:spPr>
          <a:xfrm>
            <a:off x="2846719" y="258793"/>
            <a:ext cx="4925682" cy="681486"/>
          </a:xfrm>
          <a:prstGeom prst="flowChartMagneticDisk">
            <a:avLst/>
          </a:prstGeom>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800" b="1" dirty="0">
                <a:solidFill>
                  <a:schemeClr val="bg1"/>
                </a:solidFill>
              </a:rPr>
              <a:t>SORU TÜRLERİ</a:t>
            </a:r>
          </a:p>
        </p:txBody>
      </p:sp>
      <p:sp>
        <p:nvSpPr>
          <p:cNvPr id="5" name="Dikdörtgen: Yuvarlatılmış Köşeler 4">
            <a:extLst>
              <a:ext uri="{FF2B5EF4-FFF2-40B4-BE49-F238E27FC236}">
                <a16:creationId xmlns:a16="http://schemas.microsoft.com/office/drawing/2014/main" id="{FEA8B40A-0C27-4BBF-B7AF-37ED5CA36CE3}"/>
              </a:ext>
            </a:extLst>
          </p:cNvPr>
          <p:cNvSpPr/>
          <p:nvPr/>
        </p:nvSpPr>
        <p:spPr>
          <a:xfrm>
            <a:off x="4100362" y="3622754"/>
            <a:ext cx="481263" cy="308009"/>
          </a:xfrm>
          <a:prstGeom prst="round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tr-TR" dirty="0"/>
          </a:p>
        </p:txBody>
      </p:sp>
    </p:spTree>
    <p:extLst>
      <p:ext uri="{BB962C8B-B14F-4D97-AF65-F5344CB8AC3E}">
        <p14:creationId xmlns:p14="http://schemas.microsoft.com/office/powerpoint/2010/main" val="351420962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1915BF17-CC6B-4947-B7CC-93C690D7A3D4}"/>
              </a:ext>
            </a:extLst>
          </p:cNvPr>
          <p:cNvSpPr/>
          <p:nvPr/>
        </p:nvSpPr>
        <p:spPr>
          <a:xfrm>
            <a:off x="416763" y="1361409"/>
            <a:ext cx="11318037" cy="1338828"/>
          </a:xfrm>
          <a:prstGeom prst="rect">
            <a:avLst/>
          </a:prstGeom>
          <a:solidFill>
            <a:schemeClr val="bg1"/>
          </a:solidFill>
        </p:spPr>
        <p:txBody>
          <a:bodyPr wrap="square">
            <a:spAutoFit/>
          </a:bodyPr>
          <a:lstStyle/>
          <a:p>
            <a:endParaRPr lang="tr-TR" sz="900" dirty="0">
              <a:latin typeface="Calibri" panose="020F0502020204030204" pitchFamily="34" charset="0"/>
            </a:endParaRPr>
          </a:p>
          <a:p>
            <a:r>
              <a:rPr lang="tr-TR" sz="2400" dirty="0">
                <a:latin typeface="Calibri" panose="020F0502020204030204" pitchFamily="34" charset="0"/>
              </a:rPr>
              <a:t>Uygulamada kullanılan kitapçıklarda sorulan sorular, çoktan seçmeli ve öğrencilerin düşüncelerini kendi cümleleriyle ifade etmesine olanak sağlayan kısa ya da uzun cevaplı açık uçlu sorulardan oluşmaktadır. </a:t>
            </a:r>
          </a:p>
        </p:txBody>
      </p:sp>
      <p:pic>
        <p:nvPicPr>
          <p:cNvPr id="2" name="Resim 1">
            <a:extLst>
              <a:ext uri="{FF2B5EF4-FFF2-40B4-BE49-F238E27FC236}">
                <a16:creationId xmlns:a16="http://schemas.microsoft.com/office/drawing/2014/main" id="{BF305076-0516-4EF6-87BA-AF2F22161837}"/>
              </a:ext>
            </a:extLst>
          </p:cNvPr>
          <p:cNvPicPr>
            <a:picLocks noChangeAspect="1"/>
          </p:cNvPicPr>
          <p:nvPr/>
        </p:nvPicPr>
        <p:blipFill>
          <a:blip r:embed="rId3"/>
          <a:stretch>
            <a:fillRect/>
          </a:stretch>
        </p:blipFill>
        <p:spPr>
          <a:xfrm>
            <a:off x="10754983" y="5446047"/>
            <a:ext cx="1437017" cy="1411953"/>
          </a:xfrm>
          <a:prstGeom prst="ellipse">
            <a:avLst/>
          </a:prstGeom>
          <a:ln>
            <a:noFill/>
          </a:ln>
          <a:effectLst>
            <a:softEdge rad="112500"/>
          </a:effectLst>
        </p:spPr>
      </p:pic>
      <p:sp>
        <p:nvSpPr>
          <p:cNvPr id="5" name="İçerik Yer Tutucusu 18">
            <a:extLst>
              <a:ext uri="{FF2B5EF4-FFF2-40B4-BE49-F238E27FC236}">
                <a16:creationId xmlns:a16="http://schemas.microsoft.com/office/drawing/2014/main" id="{4149CB73-0DF8-41E7-ACAD-F33E3EA28958}"/>
              </a:ext>
            </a:extLst>
          </p:cNvPr>
          <p:cNvSpPr txBox="1">
            <a:spLocks/>
          </p:cNvSpPr>
          <p:nvPr/>
        </p:nvSpPr>
        <p:spPr>
          <a:xfrm>
            <a:off x="3050875" y="3026048"/>
            <a:ext cx="4643887" cy="2448657"/>
          </a:xfrm>
          <a:prstGeom prst="rect">
            <a:avLst/>
          </a:prstGeom>
          <a:solidFill>
            <a:srgbClr val="00B0F0"/>
          </a:solidFill>
        </p:spPr>
        <p:txBody>
          <a:bodyPr>
            <a:normAutofit fontScale="85000" lnSpcReduction="20000"/>
          </a:bodyPr>
          <a:lstStyle>
            <a:lvl1pPr marL="2286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2"/>
                </a:solidFill>
                <a:latin typeface="+mn-lt"/>
                <a:ea typeface="+mn-ea"/>
                <a:cs typeface="+mn-cs"/>
              </a:defRPr>
            </a:lvl6pPr>
            <a:lvl7pPr marL="29718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2"/>
                </a:solidFill>
                <a:latin typeface="+mn-lt"/>
                <a:ea typeface="+mn-ea"/>
                <a:cs typeface="+mn-cs"/>
              </a:defRPr>
            </a:lvl7pPr>
            <a:lvl8pPr marL="34290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2"/>
                </a:solidFill>
                <a:latin typeface="+mn-lt"/>
                <a:ea typeface="+mn-ea"/>
                <a:cs typeface="+mn-cs"/>
              </a:defRPr>
            </a:lvl8pPr>
            <a:lvl9pPr marL="38862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2"/>
                </a:solidFill>
                <a:latin typeface="+mn-lt"/>
                <a:ea typeface="+mn-ea"/>
                <a:cs typeface="+mn-cs"/>
              </a:defRPr>
            </a:lvl9pPr>
          </a:lstStyle>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Açık uçlu</a:t>
            </a:r>
          </a:p>
          <a:p>
            <a:r>
              <a:rPr lang="tr-TR" dirty="0">
                <a:latin typeface="Arial" panose="020B0604020202020204" pitchFamily="34" charset="0"/>
                <a:cs typeface="Arial" panose="020B0604020202020204" pitchFamily="34" charset="0"/>
              </a:rPr>
              <a:t>Kısa cevaplı</a:t>
            </a:r>
          </a:p>
          <a:p>
            <a:r>
              <a:rPr lang="tr-TR" dirty="0">
                <a:latin typeface="Arial" panose="020B0604020202020204" pitchFamily="34" charset="0"/>
                <a:cs typeface="Arial" panose="020B0604020202020204" pitchFamily="34" charset="0"/>
              </a:rPr>
              <a:t>Tamamlamalı</a:t>
            </a:r>
          </a:p>
          <a:p>
            <a:r>
              <a:rPr lang="tr-TR" dirty="0">
                <a:latin typeface="Arial" panose="020B0604020202020204" pitchFamily="34" charset="0"/>
                <a:cs typeface="Arial" panose="020B0604020202020204" pitchFamily="34" charset="0"/>
              </a:rPr>
              <a:t>Eşleştirmeli</a:t>
            </a:r>
          </a:p>
          <a:p>
            <a:r>
              <a:rPr lang="tr-TR" dirty="0">
                <a:latin typeface="Arial" panose="020B0604020202020204" pitchFamily="34" charset="0"/>
                <a:cs typeface="Arial" panose="020B0604020202020204" pitchFamily="34" charset="0"/>
              </a:rPr>
              <a:t>Doğru-yanlış</a:t>
            </a:r>
          </a:p>
          <a:p>
            <a:r>
              <a:rPr lang="tr-TR" dirty="0">
                <a:latin typeface="Arial" panose="020B0604020202020204" pitchFamily="34" charset="0"/>
                <a:cs typeface="Arial" panose="020B0604020202020204" pitchFamily="34" charset="0"/>
              </a:rPr>
              <a:t>Çoktan seçmeli </a:t>
            </a:r>
          </a:p>
          <a:p>
            <a:pPr marL="0" indent="0">
              <a:buFont typeface="Arial" panose="020B0604020202020204" pitchFamily="34" charset="0"/>
              <a:buNone/>
            </a:pPr>
            <a:r>
              <a:rPr lang="tr-TR"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615931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D25DFBAD-6EE4-4255-8C55-565BC37E350E}"/>
              </a:ext>
            </a:extLst>
          </p:cNvPr>
          <p:cNvSpPr txBox="1"/>
          <p:nvPr/>
        </p:nvSpPr>
        <p:spPr>
          <a:xfrm>
            <a:off x="643966" y="2196688"/>
            <a:ext cx="10928828" cy="1305165"/>
          </a:xfrm>
          <a:prstGeom prst="rect">
            <a:avLst/>
          </a:prstGeom>
          <a:solidFill>
            <a:sysClr val="window" lastClr="FFFFFF"/>
          </a:solidFill>
          <a:ln w="12700" cap="flat" cmpd="sng" algn="ctr">
            <a:noFill/>
            <a:prstDash val="solid"/>
          </a:ln>
          <a:effectLst/>
        </p:spPr>
        <p:txBody>
          <a:bodyPr wrap="square" rtlCol="0">
            <a:spAutoFit/>
          </a:bodyPr>
          <a:lstStyle/>
          <a:p>
            <a:pPr marR="0" lvl="0" algn="just" defTabSz="457200" eaLnBrk="1" fontAlgn="auto" latinLnBrk="0" hangingPunct="1">
              <a:lnSpc>
                <a:spcPct val="150000"/>
              </a:lnSpc>
              <a:spcBef>
                <a:spcPts val="0"/>
              </a:spcBef>
              <a:spcAft>
                <a:spcPts val="0"/>
              </a:spcAft>
              <a:buClrTx/>
              <a:buSzTx/>
              <a:tabLst/>
              <a:defRPr/>
            </a:pPr>
            <a:r>
              <a:rPr kumimoji="0" lang="tr-TR" sz="2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Soruların yaklaşık </a:t>
            </a:r>
            <a:r>
              <a:rPr kumimoji="0" lang="tr-TR" sz="28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%50’si </a:t>
            </a:r>
            <a:r>
              <a:rPr kumimoji="0" lang="tr-TR" sz="28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çoktan seçmeli</a:t>
            </a:r>
            <a:r>
              <a:rPr kumimoji="0" lang="tr-TR" sz="2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tr-TR" sz="28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%50’si </a:t>
            </a:r>
            <a:r>
              <a:rPr kumimoji="0" lang="tr-TR" sz="2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ise </a:t>
            </a:r>
            <a:r>
              <a:rPr kumimoji="0" lang="tr-TR" sz="28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açık uçlu </a:t>
            </a:r>
            <a:r>
              <a:rPr kumimoji="0" lang="tr-TR" sz="2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formattadır.</a:t>
            </a:r>
          </a:p>
        </p:txBody>
      </p:sp>
    </p:spTree>
    <p:extLst>
      <p:ext uri="{BB962C8B-B14F-4D97-AF65-F5344CB8AC3E}">
        <p14:creationId xmlns:p14="http://schemas.microsoft.com/office/powerpoint/2010/main" val="40259596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kış Çizelgesi: Manyetik Disk 2">
            <a:extLst>
              <a:ext uri="{FF2B5EF4-FFF2-40B4-BE49-F238E27FC236}">
                <a16:creationId xmlns:a16="http://schemas.microsoft.com/office/drawing/2014/main" id="{4614BD70-D14B-4346-AC36-780881C02EEA}"/>
              </a:ext>
            </a:extLst>
          </p:cNvPr>
          <p:cNvSpPr/>
          <p:nvPr/>
        </p:nvSpPr>
        <p:spPr>
          <a:xfrm>
            <a:off x="3381557" y="336431"/>
            <a:ext cx="4925682" cy="681486"/>
          </a:xfrm>
          <a:prstGeom prst="flowChartMagneticDisk">
            <a:avLst/>
          </a:prstGeom>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800" b="1" dirty="0">
                <a:solidFill>
                  <a:schemeClr val="bg1"/>
                </a:solidFill>
              </a:rPr>
              <a:t>SÜRE</a:t>
            </a:r>
          </a:p>
        </p:txBody>
      </p:sp>
      <p:pic>
        <p:nvPicPr>
          <p:cNvPr id="4" name="Resim 3">
            <a:extLst>
              <a:ext uri="{FF2B5EF4-FFF2-40B4-BE49-F238E27FC236}">
                <a16:creationId xmlns:a16="http://schemas.microsoft.com/office/drawing/2014/main" id="{C582C8C7-8801-4A6B-B278-00A84554F3B0}"/>
              </a:ext>
            </a:extLst>
          </p:cNvPr>
          <p:cNvPicPr>
            <a:picLocks noChangeAspect="1"/>
          </p:cNvPicPr>
          <p:nvPr/>
        </p:nvPicPr>
        <p:blipFill>
          <a:blip r:embed="rId3"/>
          <a:stretch>
            <a:fillRect/>
          </a:stretch>
        </p:blipFill>
        <p:spPr>
          <a:xfrm>
            <a:off x="348397" y="1656272"/>
            <a:ext cx="11216287" cy="3410848"/>
          </a:xfrm>
          <a:prstGeom prst="rect">
            <a:avLst/>
          </a:prstGeom>
        </p:spPr>
      </p:pic>
    </p:spTree>
    <p:extLst>
      <p:ext uri="{BB962C8B-B14F-4D97-AF65-F5344CB8AC3E}">
        <p14:creationId xmlns:p14="http://schemas.microsoft.com/office/powerpoint/2010/main" val="322937176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theme/theme1.xml><?xml version="1.0" encoding="utf-8"?>
<a:theme xmlns:a="http://schemas.openxmlformats.org/drawingml/2006/main" name="Dikey Sözlük tasarım şablonu">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a:defPPr>
      </a:lstStyle>
      <a:style>
        <a:lnRef idx="2">
          <a:schemeClr val="accent2">
            <a:shade val="50000"/>
          </a:schemeClr>
        </a:lnRef>
        <a:fillRef idx="1">
          <a:schemeClr val="accent2"/>
        </a:fillRef>
        <a:effectRef idx="0">
          <a:schemeClr val="accent2"/>
        </a:effectRef>
        <a:fontRef idx="minor">
          <a:schemeClr val="lt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tx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Office_13246973_TF03460611" id="{B79B518C-FCFE-477F-8EAB-0ABE3C0AA854}" vid="{430EBC89-DCAE-4DAB-890C-97DB06F47B3F}"/>
    </a:ext>
  </a:extLst>
</a:theme>
</file>

<file path=ppt/theme/theme2.xml><?xml version="1.0" encoding="utf-8"?>
<a:theme xmlns:a="http://schemas.openxmlformats.org/drawingml/2006/main" name="Ofis Teması">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05EEE0F9-7BC9-4998-8617-7CC115AD97E2}">
  <ds:schemaRefs>
    <ds:schemaRef ds:uri="http://schemas.microsoft.com/sharepoint/v3/contenttype/forms"/>
  </ds:schemaRefs>
</ds:datastoreItem>
</file>

<file path=customXml/itemProps2.xml><?xml version="1.0" encoding="utf-8"?>
<ds:datastoreItem xmlns:ds="http://schemas.openxmlformats.org/officeDocument/2006/customXml" ds:itemID="{4BEBB951-DE64-4CB8-9E1C-184A357AD7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1BD8E5-A18E-435C-B431-90A6B59F4B6F}">
  <ds:schemaRefs>
    <ds:schemaRef ds:uri="http://www.w3.org/XML/1998/namespace"/>
    <ds:schemaRef ds:uri="http://purl.org/dc/terms/"/>
    <ds:schemaRef ds:uri="http://schemas.microsoft.com/office/infopath/2007/PartnerControls"/>
    <ds:schemaRef ds:uri="http://schemas.openxmlformats.org/package/2006/metadata/core-properties"/>
    <ds:schemaRef ds:uri="http://purl.org/dc/elements/1.1/"/>
    <ds:schemaRef ds:uri="http://purl.org/dc/dcmitype/"/>
    <ds:schemaRef ds:uri="http://schemas.microsoft.com/office/2006/documentManagement/types"/>
    <ds:schemaRef ds:uri="40262f94-9f35-4ac3-9a90-690165a166b7"/>
    <ds:schemaRef ds:uri="a4f35948-e619-41b3-aa29-22878b09cfd2"/>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Dikey sözlük tasarım slaytları</Template>
  <TotalTime>911</TotalTime>
  <Words>532</Words>
  <Application>Microsoft Office PowerPoint</Application>
  <PresentationFormat>Geniş ekran</PresentationFormat>
  <Paragraphs>109</Paragraphs>
  <Slides>57</Slides>
  <Notes>54</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57</vt:i4>
      </vt:variant>
    </vt:vector>
  </HeadingPairs>
  <TitlesOfParts>
    <vt:vector size="61" baseType="lpstr">
      <vt:lpstr>Arial</vt:lpstr>
      <vt:lpstr>ArialMT</vt:lpstr>
      <vt:lpstr>Calibri</vt:lpstr>
      <vt:lpstr>Dikey Sözlük tasarım şablonu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Raporun tamamına ulaşmak için aşağıdaki bağlantıya tıklayınız.   https://eskisehirodm.meb.gov.tr/meb_iys_dosyalar/2018_05/31105400_abide__raporu_eskiYehir_31.05.2018.pdf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Metin ERKMEN</dc:creator>
  <cp:lastModifiedBy>Metin ERKMEN</cp:lastModifiedBy>
  <cp:revision>57</cp:revision>
  <dcterms:created xsi:type="dcterms:W3CDTF">2018-03-20T13:17:45Z</dcterms:created>
  <dcterms:modified xsi:type="dcterms:W3CDTF">2018-06-18T10:53:08Z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74067900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