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handoutMasterIdLst>
    <p:handoutMasterId r:id="rId31"/>
  </p:handoutMasterIdLst>
  <p:sldIdLst>
    <p:sldId id="521" r:id="rId2"/>
    <p:sldId id="474" r:id="rId3"/>
    <p:sldId id="475" r:id="rId4"/>
    <p:sldId id="477" r:id="rId5"/>
    <p:sldId id="476" r:id="rId6"/>
    <p:sldId id="282" r:id="rId7"/>
    <p:sldId id="345" r:id="rId8"/>
    <p:sldId id="337" r:id="rId9"/>
    <p:sldId id="346" r:id="rId10"/>
    <p:sldId id="543" r:id="rId11"/>
    <p:sldId id="546" r:id="rId12"/>
    <p:sldId id="490" r:id="rId13"/>
    <p:sldId id="491" r:id="rId14"/>
    <p:sldId id="495" r:id="rId15"/>
    <p:sldId id="496" r:id="rId16"/>
    <p:sldId id="498" r:id="rId17"/>
    <p:sldId id="500" r:id="rId18"/>
    <p:sldId id="502" r:id="rId19"/>
    <p:sldId id="503" r:id="rId20"/>
    <p:sldId id="504" r:id="rId21"/>
    <p:sldId id="529" r:id="rId22"/>
    <p:sldId id="528" r:id="rId23"/>
    <p:sldId id="509" r:id="rId24"/>
    <p:sldId id="512" r:id="rId25"/>
    <p:sldId id="513" r:id="rId26"/>
    <p:sldId id="522" r:id="rId27"/>
    <p:sldId id="547" r:id="rId28"/>
    <p:sldId id="524" r:id="rId2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6A3EBF7-9867-4642-ABB8-7B0012609E71}" type="presOf" srcId="{8B7C42ED-9F41-2E45-9F2F-5768A3CEB281}" destId="{2EA37B38-2F95-E04C-8A50-A3ECC3339ED1}" srcOrd="0" destOrd="0" presId="urn:microsoft.com/office/officeart/2005/8/layout/default"/>
    <dgm:cxn modelId="{D6FB3B3B-C1E7-7648-901C-FE20E12861B7}" type="presOf" srcId="{75DAC384-D433-BE4F-8931-A208C76792D0}" destId="{5F90A5F5-A539-E14C-B269-41D385F2A16B}" srcOrd="0" destOrd="0" presId="urn:microsoft.com/office/officeart/2005/8/layout/default"/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F81EB6E2-ACC2-564E-94E9-3E9F0592F0CE}" type="presOf" srcId="{3A0B205E-2124-7949-B48B-54F54DAAFC2B}" destId="{242592D4-6730-404E-AF64-00167BAD94E6}" srcOrd="0" destOrd="0" presId="urn:microsoft.com/office/officeart/2005/8/layout/default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6F35F7DC-D52B-964B-A655-811C719AB94B}" type="presOf" srcId="{F8576A18-7C05-4941-8F97-0EAEDB078C7B}" destId="{DF818B26-4FD9-2542-8655-EE8AEE01E38B}" srcOrd="0" destOrd="0" presId="urn:microsoft.com/office/officeart/2005/8/layout/default"/>
    <dgm:cxn modelId="{FC0CAEA4-79C2-CC46-A4ED-F015EABA1732}" type="presOf" srcId="{0020C4F1-1836-9C41-9C78-44A1F11A7CE3}" destId="{C3516174-88AA-F14F-8624-9701A0AF1A5F}" srcOrd="0" destOrd="0" presId="urn:microsoft.com/office/officeart/2005/8/layout/default"/>
    <dgm:cxn modelId="{5DF43D12-0954-5D49-B592-AD06378FF70F}" type="presOf" srcId="{84C9CEC6-BDCB-7046-ACFB-68D83DBC4741}" destId="{5A081DA5-464F-A94A-8A8E-B9CE6BA0DCA2}" srcOrd="0" destOrd="0" presId="urn:microsoft.com/office/officeart/2005/8/layout/default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78F9384C-D12B-1041-922F-785A0046404A}" type="presParOf" srcId="{5F90A5F5-A539-E14C-B269-41D385F2A16B}" destId="{DF818B26-4FD9-2542-8655-EE8AEE01E38B}" srcOrd="0" destOrd="0" presId="urn:microsoft.com/office/officeart/2005/8/layout/default"/>
    <dgm:cxn modelId="{7B6A689E-9A84-854D-88A3-5C8EE83E3956}" type="presParOf" srcId="{5F90A5F5-A539-E14C-B269-41D385F2A16B}" destId="{653B43C5-28D0-7645-8F76-4C972A028C11}" srcOrd="1" destOrd="0" presId="urn:microsoft.com/office/officeart/2005/8/layout/default"/>
    <dgm:cxn modelId="{A68BCF52-80C0-F944-BB0A-D7264B728F52}" type="presParOf" srcId="{5F90A5F5-A539-E14C-B269-41D385F2A16B}" destId="{242592D4-6730-404E-AF64-00167BAD94E6}" srcOrd="2" destOrd="0" presId="urn:microsoft.com/office/officeart/2005/8/layout/default"/>
    <dgm:cxn modelId="{ED639321-B1B0-634D-A908-C239AC42905A}" type="presParOf" srcId="{5F90A5F5-A539-E14C-B269-41D385F2A16B}" destId="{F878AAF8-9B0C-5844-888B-B3176F1B4ECA}" srcOrd="3" destOrd="0" presId="urn:microsoft.com/office/officeart/2005/8/layout/default"/>
    <dgm:cxn modelId="{B567C944-5B30-BE4B-9FFB-1CE511E5D0CD}" type="presParOf" srcId="{5F90A5F5-A539-E14C-B269-41D385F2A16B}" destId="{2EA37B38-2F95-E04C-8A50-A3ECC3339ED1}" srcOrd="4" destOrd="0" presId="urn:microsoft.com/office/officeart/2005/8/layout/default"/>
    <dgm:cxn modelId="{DB8C1BE8-0A67-9F41-9921-8D334B76DD6E}" type="presParOf" srcId="{5F90A5F5-A539-E14C-B269-41D385F2A16B}" destId="{E9B92708-FFEA-1F49-9533-1337B43CA932}" srcOrd="5" destOrd="0" presId="urn:microsoft.com/office/officeart/2005/8/layout/default"/>
    <dgm:cxn modelId="{4DFFB90B-8303-0F4B-8F8C-229EB6404DA3}" type="presParOf" srcId="{5F90A5F5-A539-E14C-B269-41D385F2A16B}" destId="{5A081DA5-464F-A94A-8A8E-B9CE6BA0DCA2}" srcOrd="6" destOrd="0" presId="urn:microsoft.com/office/officeart/2005/8/layout/default"/>
    <dgm:cxn modelId="{F5B6E17C-A446-A34B-88BE-3C604B49FA45}" type="presParOf" srcId="{5F90A5F5-A539-E14C-B269-41D385F2A16B}" destId="{A163264C-A012-1945-922A-7E57649DF326}" srcOrd="7" destOrd="0" presId="urn:microsoft.com/office/officeart/2005/8/layout/default"/>
    <dgm:cxn modelId="{C0902AFC-1E8F-9547-8128-4BCC6A716F23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83E0C6D-0245-CA43-8EE0-0FA6FD7654DE}" type="presOf" srcId="{0020C4F1-1836-9C41-9C78-44A1F11A7CE3}" destId="{C3516174-88AA-F14F-8624-9701A0AF1A5F}" srcOrd="0" destOrd="0" presId="urn:microsoft.com/office/officeart/2005/8/layout/default"/>
    <dgm:cxn modelId="{DF9445B4-CBDC-7441-A858-7FB2C8F06615}" type="presOf" srcId="{F8576A18-7C05-4941-8F97-0EAEDB078C7B}" destId="{DF818B26-4FD9-2542-8655-EE8AEE01E38B}" srcOrd="0" destOrd="0" presId="urn:microsoft.com/office/officeart/2005/8/layout/default"/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DD3DA08F-7731-BF40-8E1B-0342998F7B39}" type="presOf" srcId="{84C9CEC6-BDCB-7046-ACFB-68D83DBC4741}" destId="{5A081DA5-464F-A94A-8A8E-B9CE6BA0DCA2}" srcOrd="0" destOrd="0" presId="urn:microsoft.com/office/officeart/2005/8/layout/default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8CBD0F1D-D9C5-2749-9E3E-301D581AE1EA}" type="presOf" srcId="{75DAC384-D433-BE4F-8931-A208C76792D0}" destId="{5F90A5F5-A539-E14C-B269-41D385F2A16B}" srcOrd="0" destOrd="0" presId="urn:microsoft.com/office/officeart/2005/8/layout/default"/>
    <dgm:cxn modelId="{E40F1D81-C220-0F4C-97C8-D47B0C51B3D0}" type="presOf" srcId="{3A0B205E-2124-7949-B48B-54F54DAAFC2B}" destId="{242592D4-6730-404E-AF64-00167BAD94E6}" srcOrd="0" destOrd="0" presId="urn:microsoft.com/office/officeart/2005/8/layout/default"/>
    <dgm:cxn modelId="{FFA5CCE0-8843-854C-ABAF-5DA770793EBD}" type="presOf" srcId="{8B7C42ED-9F41-2E45-9F2F-5768A3CEB281}" destId="{2EA37B38-2F95-E04C-8A50-A3ECC3339ED1}" srcOrd="0" destOrd="0" presId="urn:microsoft.com/office/officeart/2005/8/layout/default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9C292324-168D-DF41-A5E4-271413E8BF65}" type="presParOf" srcId="{5F90A5F5-A539-E14C-B269-41D385F2A16B}" destId="{DF818B26-4FD9-2542-8655-EE8AEE01E38B}" srcOrd="0" destOrd="0" presId="urn:microsoft.com/office/officeart/2005/8/layout/default"/>
    <dgm:cxn modelId="{5306E9DB-AEB0-DE4F-8379-1476D7A3247C}" type="presParOf" srcId="{5F90A5F5-A539-E14C-B269-41D385F2A16B}" destId="{653B43C5-28D0-7645-8F76-4C972A028C11}" srcOrd="1" destOrd="0" presId="urn:microsoft.com/office/officeart/2005/8/layout/default"/>
    <dgm:cxn modelId="{1FC18BE5-6024-AA48-80DD-4F1AB0A5D426}" type="presParOf" srcId="{5F90A5F5-A539-E14C-B269-41D385F2A16B}" destId="{242592D4-6730-404E-AF64-00167BAD94E6}" srcOrd="2" destOrd="0" presId="urn:microsoft.com/office/officeart/2005/8/layout/default"/>
    <dgm:cxn modelId="{C554BAA4-6F16-7E4F-94AE-9482D4C1899E}" type="presParOf" srcId="{5F90A5F5-A539-E14C-B269-41D385F2A16B}" destId="{F878AAF8-9B0C-5844-888B-B3176F1B4ECA}" srcOrd="3" destOrd="0" presId="urn:microsoft.com/office/officeart/2005/8/layout/default"/>
    <dgm:cxn modelId="{4CBC08CA-566E-7B4A-BF54-3B89C89E9B00}" type="presParOf" srcId="{5F90A5F5-A539-E14C-B269-41D385F2A16B}" destId="{2EA37B38-2F95-E04C-8A50-A3ECC3339ED1}" srcOrd="4" destOrd="0" presId="urn:microsoft.com/office/officeart/2005/8/layout/default"/>
    <dgm:cxn modelId="{60237476-E456-4D4D-ADCB-E0AC63791AF2}" type="presParOf" srcId="{5F90A5F5-A539-E14C-B269-41D385F2A16B}" destId="{E9B92708-FFEA-1F49-9533-1337B43CA932}" srcOrd="5" destOrd="0" presId="urn:microsoft.com/office/officeart/2005/8/layout/default"/>
    <dgm:cxn modelId="{97A61A76-4FD5-9A4A-BBCE-611FEB3B0AAC}" type="presParOf" srcId="{5F90A5F5-A539-E14C-B269-41D385F2A16B}" destId="{5A081DA5-464F-A94A-8A8E-B9CE6BA0DCA2}" srcOrd="6" destOrd="0" presId="urn:microsoft.com/office/officeart/2005/8/layout/default"/>
    <dgm:cxn modelId="{E4FCAD15-9069-2B40-8638-20FC816C8FC3}" type="presParOf" srcId="{5F90A5F5-A539-E14C-B269-41D385F2A16B}" destId="{A163264C-A012-1945-922A-7E57649DF326}" srcOrd="7" destOrd="0" presId="urn:microsoft.com/office/officeart/2005/8/layout/default"/>
    <dgm:cxn modelId="{2C485227-08D3-994A-8570-0C820247DE3A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2934E8E-213E-B548-9BCE-FA2DD6783FDF}" type="presOf" srcId="{0020C4F1-1836-9C41-9C78-44A1F11A7CE3}" destId="{C3516174-88AA-F14F-8624-9701A0AF1A5F}" srcOrd="0" destOrd="0" presId="urn:microsoft.com/office/officeart/2005/8/layout/default"/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DE51B46E-A33E-4C4C-BE18-C0EE89D03BBE}" type="presOf" srcId="{75DAC384-D433-BE4F-8931-A208C76792D0}" destId="{5F90A5F5-A539-E14C-B269-41D385F2A16B}" srcOrd="0" destOrd="0" presId="urn:microsoft.com/office/officeart/2005/8/layout/default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36756D47-EF69-0343-A36B-DC20BAE29418}" type="presOf" srcId="{3A0B205E-2124-7949-B48B-54F54DAAFC2B}" destId="{242592D4-6730-404E-AF64-00167BAD94E6}" srcOrd="0" destOrd="0" presId="urn:microsoft.com/office/officeart/2005/8/layout/default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0F2CC7A4-EA85-C844-B86F-66B43BD3E77D}" type="presOf" srcId="{84C9CEC6-BDCB-7046-ACFB-68D83DBC4741}" destId="{5A081DA5-464F-A94A-8A8E-B9CE6BA0DCA2}" srcOrd="0" destOrd="0" presId="urn:microsoft.com/office/officeart/2005/8/layout/default"/>
    <dgm:cxn modelId="{173EF11A-FE0A-6C41-83FE-6B1C901EB32F}" type="presOf" srcId="{F8576A18-7C05-4941-8F97-0EAEDB078C7B}" destId="{DF818B26-4FD9-2542-8655-EE8AEE01E38B}" srcOrd="0" destOrd="0" presId="urn:microsoft.com/office/officeart/2005/8/layout/default"/>
    <dgm:cxn modelId="{FE4E26A1-046E-0443-8F2A-D39F82F695A8}" type="presOf" srcId="{8B7C42ED-9F41-2E45-9F2F-5768A3CEB281}" destId="{2EA37B38-2F95-E04C-8A50-A3ECC3339ED1}" srcOrd="0" destOrd="0" presId="urn:microsoft.com/office/officeart/2005/8/layout/default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47C70B90-8188-BB4B-81AF-532897CE68AE}" type="presParOf" srcId="{5F90A5F5-A539-E14C-B269-41D385F2A16B}" destId="{DF818B26-4FD9-2542-8655-EE8AEE01E38B}" srcOrd="0" destOrd="0" presId="urn:microsoft.com/office/officeart/2005/8/layout/default"/>
    <dgm:cxn modelId="{6E1DFA22-E1E3-AA4C-A194-EFD7C306768C}" type="presParOf" srcId="{5F90A5F5-A539-E14C-B269-41D385F2A16B}" destId="{653B43C5-28D0-7645-8F76-4C972A028C11}" srcOrd="1" destOrd="0" presId="urn:microsoft.com/office/officeart/2005/8/layout/default"/>
    <dgm:cxn modelId="{4D8C23FE-C09D-4646-B3BF-F486266867B3}" type="presParOf" srcId="{5F90A5F5-A539-E14C-B269-41D385F2A16B}" destId="{242592D4-6730-404E-AF64-00167BAD94E6}" srcOrd="2" destOrd="0" presId="urn:microsoft.com/office/officeart/2005/8/layout/default"/>
    <dgm:cxn modelId="{B3EB5B61-0F90-D24A-953A-7E65DC729E87}" type="presParOf" srcId="{5F90A5F5-A539-E14C-B269-41D385F2A16B}" destId="{F878AAF8-9B0C-5844-888B-B3176F1B4ECA}" srcOrd="3" destOrd="0" presId="urn:microsoft.com/office/officeart/2005/8/layout/default"/>
    <dgm:cxn modelId="{A5BA74C3-47DB-E247-A373-8A82B6CC88A1}" type="presParOf" srcId="{5F90A5F5-A539-E14C-B269-41D385F2A16B}" destId="{2EA37B38-2F95-E04C-8A50-A3ECC3339ED1}" srcOrd="4" destOrd="0" presId="urn:microsoft.com/office/officeart/2005/8/layout/default"/>
    <dgm:cxn modelId="{84A85B90-EA74-324D-91BC-A4362E0D3500}" type="presParOf" srcId="{5F90A5F5-A539-E14C-B269-41D385F2A16B}" destId="{E9B92708-FFEA-1F49-9533-1337B43CA932}" srcOrd="5" destOrd="0" presId="urn:microsoft.com/office/officeart/2005/8/layout/default"/>
    <dgm:cxn modelId="{C691AB91-C9CC-8443-AD18-D756F31BA4A2}" type="presParOf" srcId="{5F90A5F5-A539-E14C-B269-41D385F2A16B}" destId="{5A081DA5-464F-A94A-8A8E-B9CE6BA0DCA2}" srcOrd="6" destOrd="0" presId="urn:microsoft.com/office/officeart/2005/8/layout/default"/>
    <dgm:cxn modelId="{AD2B4F5C-811E-4048-B79E-6A201B25563C}" type="presParOf" srcId="{5F90A5F5-A539-E14C-B269-41D385F2A16B}" destId="{A163264C-A012-1945-922A-7E57649DF326}" srcOrd="7" destOrd="0" presId="urn:microsoft.com/office/officeart/2005/8/layout/default"/>
    <dgm:cxn modelId="{E71F1F0F-77F9-164D-9BCB-918152ED0793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D3D3E520-6A4B-AA46-8B4C-15ACE1F49F97}" type="presOf" srcId="{F8576A18-7C05-4941-8F97-0EAEDB078C7B}" destId="{DF818B26-4FD9-2542-8655-EE8AEE01E38B}" srcOrd="0" destOrd="0" presId="urn:microsoft.com/office/officeart/2005/8/layout/default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354D43B3-201F-9A46-869C-AC5541647F57}" type="presOf" srcId="{0020C4F1-1836-9C41-9C78-44A1F11A7CE3}" destId="{C3516174-88AA-F14F-8624-9701A0AF1A5F}" srcOrd="0" destOrd="0" presId="urn:microsoft.com/office/officeart/2005/8/layout/default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8C273636-8B91-9C49-89BD-578E503EBDD6}" type="presOf" srcId="{84C9CEC6-BDCB-7046-ACFB-68D83DBC4741}" destId="{5A081DA5-464F-A94A-8A8E-B9CE6BA0DCA2}" srcOrd="0" destOrd="0" presId="urn:microsoft.com/office/officeart/2005/8/layout/default"/>
    <dgm:cxn modelId="{CDE9B37F-2E56-6A43-89FD-798196EA251A}" type="presOf" srcId="{8B7C42ED-9F41-2E45-9F2F-5768A3CEB281}" destId="{2EA37B38-2F95-E04C-8A50-A3ECC3339ED1}" srcOrd="0" destOrd="0" presId="urn:microsoft.com/office/officeart/2005/8/layout/default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F7A2E9CB-9EAB-A84B-9FC3-263575EAED84}" type="presOf" srcId="{3A0B205E-2124-7949-B48B-54F54DAAFC2B}" destId="{242592D4-6730-404E-AF64-00167BAD94E6}" srcOrd="0" destOrd="0" presId="urn:microsoft.com/office/officeart/2005/8/layout/default"/>
    <dgm:cxn modelId="{4E03E9FC-D608-534A-9E0E-5435595AEBB8}" type="presOf" srcId="{75DAC384-D433-BE4F-8931-A208C76792D0}" destId="{5F90A5F5-A539-E14C-B269-41D385F2A16B}" srcOrd="0" destOrd="0" presId="urn:microsoft.com/office/officeart/2005/8/layout/default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638C9D45-3BDB-3D46-9A47-B6A4C60C893A}" type="presParOf" srcId="{5F90A5F5-A539-E14C-B269-41D385F2A16B}" destId="{DF818B26-4FD9-2542-8655-EE8AEE01E38B}" srcOrd="0" destOrd="0" presId="urn:microsoft.com/office/officeart/2005/8/layout/default"/>
    <dgm:cxn modelId="{78D32502-1D36-E847-9877-2C0F76CD7A9D}" type="presParOf" srcId="{5F90A5F5-A539-E14C-B269-41D385F2A16B}" destId="{653B43C5-28D0-7645-8F76-4C972A028C11}" srcOrd="1" destOrd="0" presId="urn:microsoft.com/office/officeart/2005/8/layout/default"/>
    <dgm:cxn modelId="{F0712D36-37A8-7E4E-B0B7-5CC1BC544DE9}" type="presParOf" srcId="{5F90A5F5-A539-E14C-B269-41D385F2A16B}" destId="{242592D4-6730-404E-AF64-00167BAD94E6}" srcOrd="2" destOrd="0" presId="urn:microsoft.com/office/officeart/2005/8/layout/default"/>
    <dgm:cxn modelId="{451A3B9C-B8E4-FD4C-8B59-ACA198C0186A}" type="presParOf" srcId="{5F90A5F5-A539-E14C-B269-41D385F2A16B}" destId="{F878AAF8-9B0C-5844-888B-B3176F1B4ECA}" srcOrd="3" destOrd="0" presId="urn:microsoft.com/office/officeart/2005/8/layout/default"/>
    <dgm:cxn modelId="{044AA6E0-B2F9-E94E-9A60-529A04FA89BE}" type="presParOf" srcId="{5F90A5F5-A539-E14C-B269-41D385F2A16B}" destId="{2EA37B38-2F95-E04C-8A50-A3ECC3339ED1}" srcOrd="4" destOrd="0" presId="urn:microsoft.com/office/officeart/2005/8/layout/default"/>
    <dgm:cxn modelId="{FB091ED5-CA89-0C43-AB87-F419E8546D0C}" type="presParOf" srcId="{5F90A5F5-A539-E14C-B269-41D385F2A16B}" destId="{E9B92708-FFEA-1F49-9533-1337B43CA932}" srcOrd="5" destOrd="0" presId="urn:microsoft.com/office/officeart/2005/8/layout/default"/>
    <dgm:cxn modelId="{DEF58954-3157-1F48-AC07-E7ABACB565AC}" type="presParOf" srcId="{5F90A5F5-A539-E14C-B269-41D385F2A16B}" destId="{5A081DA5-464F-A94A-8A8E-B9CE6BA0DCA2}" srcOrd="6" destOrd="0" presId="urn:microsoft.com/office/officeart/2005/8/layout/default"/>
    <dgm:cxn modelId="{B12B6817-5AA0-FB44-A9C6-5D73AFBE433B}" type="presParOf" srcId="{5F90A5F5-A539-E14C-B269-41D385F2A16B}" destId="{A163264C-A012-1945-922A-7E57649DF326}" srcOrd="7" destOrd="0" presId="urn:microsoft.com/office/officeart/2005/8/layout/default"/>
    <dgm:cxn modelId="{9B08DE98-26FF-9446-8EDC-59629D2B59A0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B9A9F0A-7E31-DD40-8580-65503762F8F7}" type="presOf" srcId="{75DAC384-D433-BE4F-8931-A208C76792D0}" destId="{5F90A5F5-A539-E14C-B269-41D385F2A16B}" srcOrd="0" destOrd="0" presId="urn:microsoft.com/office/officeart/2005/8/layout/default"/>
    <dgm:cxn modelId="{9263F519-AD44-794D-90C9-59793966F73C}" type="presOf" srcId="{84C9CEC6-BDCB-7046-ACFB-68D83DBC4741}" destId="{5A081DA5-464F-A94A-8A8E-B9CE6BA0DCA2}" srcOrd="0" destOrd="0" presId="urn:microsoft.com/office/officeart/2005/8/layout/default"/>
    <dgm:cxn modelId="{C0613CA2-D275-514B-97DD-EAC13B7C7CD5}" type="presOf" srcId="{3A0B205E-2124-7949-B48B-54F54DAAFC2B}" destId="{242592D4-6730-404E-AF64-00167BAD94E6}" srcOrd="0" destOrd="0" presId="urn:microsoft.com/office/officeart/2005/8/layout/default"/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61EFA9EA-2340-B748-A6BE-0EF5CEF2EA75}" type="presOf" srcId="{F8576A18-7C05-4941-8F97-0EAEDB078C7B}" destId="{DF818B26-4FD9-2542-8655-EE8AEE01E38B}" srcOrd="0" destOrd="0" presId="urn:microsoft.com/office/officeart/2005/8/layout/default"/>
    <dgm:cxn modelId="{8AC41D6E-8762-FD4E-9FB4-3A70616AC936}" type="presOf" srcId="{0020C4F1-1836-9C41-9C78-44A1F11A7CE3}" destId="{C3516174-88AA-F14F-8624-9701A0AF1A5F}" srcOrd="0" destOrd="0" presId="urn:microsoft.com/office/officeart/2005/8/layout/default"/>
    <dgm:cxn modelId="{F0738D38-C479-F240-A309-B870881BE8F2}" type="presOf" srcId="{8B7C42ED-9F41-2E45-9F2F-5768A3CEB281}" destId="{2EA37B38-2F95-E04C-8A50-A3ECC3339ED1}" srcOrd="0" destOrd="0" presId="urn:microsoft.com/office/officeart/2005/8/layout/default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034479B7-92A0-5B45-963C-AE609485C63B}" type="presParOf" srcId="{5F90A5F5-A539-E14C-B269-41D385F2A16B}" destId="{DF818B26-4FD9-2542-8655-EE8AEE01E38B}" srcOrd="0" destOrd="0" presId="urn:microsoft.com/office/officeart/2005/8/layout/default"/>
    <dgm:cxn modelId="{DDC4DEB7-0D04-AE40-BAA2-D10FAA8477A8}" type="presParOf" srcId="{5F90A5F5-A539-E14C-B269-41D385F2A16B}" destId="{653B43C5-28D0-7645-8F76-4C972A028C11}" srcOrd="1" destOrd="0" presId="urn:microsoft.com/office/officeart/2005/8/layout/default"/>
    <dgm:cxn modelId="{B403DD58-DA5C-254D-ADAB-8B548A24A2D6}" type="presParOf" srcId="{5F90A5F5-A539-E14C-B269-41D385F2A16B}" destId="{242592D4-6730-404E-AF64-00167BAD94E6}" srcOrd="2" destOrd="0" presId="urn:microsoft.com/office/officeart/2005/8/layout/default"/>
    <dgm:cxn modelId="{70765F1F-8633-014A-BADD-3D9B5332E90C}" type="presParOf" srcId="{5F90A5F5-A539-E14C-B269-41D385F2A16B}" destId="{F878AAF8-9B0C-5844-888B-B3176F1B4ECA}" srcOrd="3" destOrd="0" presId="urn:microsoft.com/office/officeart/2005/8/layout/default"/>
    <dgm:cxn modelId="{16171AD2-E100-CC47-B1A3-06A8A7B79AE2}" type="presParOf" srcId="{5F90A5F5-A539-E14C-B269-41D385F2A16B}" destId="{2EA37B38-2F95-E04C-8A50-A3ECC3339ED1}" srcOrd="4" destOrd="0" presId="urn:microsoft.com/office/officeart/2005/8/layout/default"/>
    <dgm:cxn modelId="{EB6DB688-062D-BA48-A629-9390C6B06391}" type="presParOf" srcId="{5F90A5F5-A539-E14C-B269-41D385F2A16B}" destId="{E9B92708-FFEA-1F49-9533-1337B43CA932}" srcOrd="5" destOrd="0" presId="urn:microsoft.com/office/officeart/2005/8/layout/default"/>
    <dgm:cxn modelId="{49C2B0E5-457E-524F-BF36-54DC16702F06}" type="presParOf" srcId="{5F90A5F5-A539-E14C-B269-41D385F2A16B}" destId="{5A081DA5-464F-A94A-8A8E-B9CE6BA0DCA2}" srcOrd="6" destOrd="0" presId="urn:microsoft.com/office/officeart/2005/8/layout/default"/>
    <dgm:cxn modelId="{DE4C13BE-B8BD-F54E-B184-CAD510B9BBEE}" type="presParOf" srcId="{5F90A5F5-A539-E14C-B269-41D385F2A16B}" destId="{A163264C-A012-1945-922A-7E57649DF326}" srcOrd="7" destOrd="0" presId="urn:microsoft.com/office/officeart/2005/8/layout/default"/>
    <dgm:cxn modelId="{1CBE1E17-67A9-F04A-AC03-6008F486993B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BD7708B-2B1B-3843-AC62-50EB18F8B85A}" type="presOf" srcId="{3A0B205E-2124-7949-B48B-54F54DAAFC2B}" destId="{242592D4-6730-404E-AF64-00167BAD94E6}" srcOrd="0" destOrd="0" presId="urn:microsoft.com/office/officeart/2005/8/layout/default"/>
    <dgm:cxn modelId="{9C277C3C-B2B3-D943-8411-E42AD880150D}" type="presOf" srcId="{8B7C42ED-9F41-2E45-9F2F-5768A3CEB281}" destId="{2EA37B38-2F95-E04C-8A50-A3ECC3339ED1}" srcOrd="0" destOrd="0" presId="urn:microsoft.com/office/officeart/2005/8/layout/default"/>
    <dgm:cxn modelId="{B64B1533-E859-D742-9C62-0DE5C73C68B0}" type="presOf" srcId="{84C9CEC6-BDCB-7046-ACFB-68D83DBC4741}" destId="{5A081DA5-464F-A94A-8A8E-B9CE6BA0DCA2}" srcOrd="0" destOrd="0" presId="urn:microsoft.com/office/officeart/2005/8/layout/default"/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6B838F84-0AD4-064D-BCB7-E9C8AE93FD3A}" type="presOf" srcId="{F8576A18-7C05-4941-8F97-0EAEDB078C7B}" destId="{DF818B26-4FD9-2542-8655-EE8AEE01E38B}" srcOrd="0" destOrd="0" presId="urn:microsoft.com/office/officeart/2005/8/layout/default"/>
    <dgm:cxn modelId="{AE6292CE-94AB-5042-A92A-ECB4AA49BE2A}" type="presOf" srcId="{75DAC384-D433-BE4F-8931-A208C76792D0}" destId="{5F90A5F5-A539-E14C-B269-41D385F2A16B}" srcOrd="0" destOrd="0" presId="urn:microsoft.com/office/officeart/2005/8/layout/default"/>
    <dgm:cxn modelId="{3363611E-157C-6840-A252-932244C0FDEA}" type="presOf" srcId="{0020C4F1-1836-9C41-9C78-44A1F11A7CE3}" destId="{C3516174-88AA-F14F-8624-9701A0AF1A5F}" srcOrd="0" destOrd="0" presId="urn:microsoft.com/office/officeart/2005/8/layout/default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AAE83648-2232-364A-8F5E-D5923EE76BC9}" type="presParOf" srcId="{5F90A5F5-A539-E14C-B269-41D385F2A16B}" destId="{DF818B26-4FD9-2542-8655-EE8AEE01E38B}" srcOrd="0" destOrd="0" presId="urn:microsoft.com/office/officeart/2005/8/layout/default"/>
    <dgm:cxn modelId="{7102C27C-38A0-934E-8EA8-775474FE2510}" type="presParOf" srcId="{5F90A5F5-A539-E14C-B269-41D385F2A16B}" destId="{653B43C5-28D0-7645-8F76-4C972A028C11}" srcOrd="1" destOrd="0" presId="urn:microsoft.com/office/officeart/2005/8/layout/default"/>
    <dgm:cxn modelId="{4AAC4F68-9C25-5746-A3B5-CB7FBA37B6DB}" type="presParOf" srcId="{5F90A5F5-A539-E14C-B269-41D385F2A16B}" destId="{242592D4-6730-404E-AF64-00167BAD94E6}" srcOrd="2" destOrd="0" presId="urn:microsoft.com/office/officeart/2005/8/layout/default"/>
    <dgm:cxn modelId="{55C29CF1-1F18-3441-B93F-65AC33756A9B}" type="presParOf" srcId="{5F90A5F5-A539-E14C-B269-41D385F2A16B}" destId="{F878AAF8-9B0C-5844-888B-B3176F1B4ECA}" srcOrd="3" destOrd="0" presId="urn:microsoft.com/office/officeart/2005/8/layout/default"/>
    <dgm:cxn modelId="{5A506741-6808-AF4E-8718-56AD23A67453}" type="presParOf" srcId="{5F90A5F5-A539-E14C-B269-41D385F2A16B}" destId="{2EA37B38-2F95-E04C-8A50-A3ECC3339ED1}" srcOrd="4" destOrd="0" presId="urn:microsoft.com/office/officeart/2005/8/layout/default"/>
    <dgm:cxn modelId="{3341DE50-48DF-B14C-912D-20DA2DF8076B}" type="presParOf" srcId="{5F90A5F5-A539-E14C-B269-41D385F2A16B}" destId="{E9B92708-FFEA-1F49-9533-1337B43CA932}" srcOrd="5" destOrd="0" presId="urn:microsoft.com/office/officeart/2005/8/layout/default"/>
    <dgm:cxn modelId="{DEE86BA5-94E8-9745-BD01-42287427565A}" type="presParOf" srcId="{5F90A5F5-A539-E14C-B269-41D385F2A16B}" destId="{5A081DA5-464F-A94A-8A8E-B9CE6BA0DCA2}" srcOrd="6" destOrd="0" presId="urn:microsoft.com/office/officeart/2005/8/layout/default"/>
    <dgm:cxn modelId="{E2514C03-8CE4-7A4E-B259-BD73CE762B80}" type="presParOf" srcId="{5F90A5F5-A539-E14C-B269-41D385F2A16B}" destId="{A163264C-A012-1945-922A-7E57649DF326}" srcOrd="7" destOrd="0" presId="urn:microsoft.com/office/officeart/2005/8/layout/default"/>
    <dgm:cxn modelId="{9A3D0ECF-D27F-5A49-B479-FEE22B952493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637A13E-9EAE-F848-B435-DED6BF5B5E5B}" type="presOf" srcId="{0020C4F1-1836-9C41-9C78-44A1F11A7CE3}" destId="{C3516174-88AA-F14F-8624-9701A0AF1A5F}" srcOrd="0" destOrd="0" presId="urn:microsoft.com/office/officeart/2005/8/layout/default"/>
    <dgm:cxn modelId="{3F63EA74-7E42-774B-9C2B-B8B53C4E48D0}" type="presOf" srcId="{3A0B205E-2124-7949-B48B-54F54DAAFC2B}" destId="{242592D4-6730-404E-AF64-00167BAD94E6}" srcOrd="0" destOrd="0" presId="urn:microsoft.com/office/officeart/2005/8/layout/default"/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E547F27D-DE24-B742-9798-796E10D926EC}" type="presOf" srcId="{F8576A18-7C05-4941-8F97-0EAEDB078C7B}" destId="{DF818B26-4FD9-2542-8655-EE8AEE01E38B}" srcOrd="0" destOrd="0" presId="urn:microsoft.com/office/officeart/2005/8/layout/default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AEF4E935-2286-5249-AEC2-57430CA72E32}" type="presOf" srcId="{84C9CEC6-BDCB-7046-ACFB-68D83DBC4741}" destId="{5A081DA5-464F-A94A-8A8E-B9CE6BA0DCA2}" srcOrd="0" destOrd="0" presId="urn:microsoft.com/office/officeart/2005/8/layout/default"/>
    <dgm:cxn modelId="{6A1D226B-4638-9942-9C20-A7CD28D75109}" type="presOf" srcId="{75DAC384-D433-BE4F-8931-A208C76792D0}" destId="{5F90A5F5-A539-E14C-B269-41D385F2A16B}" srcOrd="0" destOrd="0" presId="urn:microsoft.com/office/officeart/2005/8/layout/default"/>
    <dgm:cxn modelId="{36A4A2B7-E4CB-F647-948F-04626CE19FF5}" type="presOf" srcId="{8B7C42ED-9F41-2E45-9F2F-5768A3CEB281}" destId="{2EA37B38-2F95-E04C-8A50-A3ECC3339ED1}" srcOrd="0" destOrd="0" presId="urn:microsoft.com/office/officeart/2005/8/layout/default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AE9F6FCC-015A-3145-A79C-1F366B8407D3}" type="presParOf" srcId="{5F90A5F5-A539-E14C-B269-41D385F2A16B}" destId="{DF818B26-4FD9-2542-8655-EE8AEE01E38B}" srcOrd="0" destOrd="0" presId="urn:microsoft.com/office/officeart/2005/8/layout/default"/>
    <dgm:cxn modelId="{AFBECACB-79E9-F340-BC7F-41F7CA5A7F7C}" type="presParOf" srcId="{5F90A5F5-A539-E14C-B269-41D385F2A16B}" destId="{653B43C5-28D0-7645-8F76-4C972A028C11}" srcOrd="1" destOrd="0" presId="urn:microsoft.com/office/officeart/2005/8/layout/default"/>
    <dgm:cxn modelId="{751C7ECD-B412-9147-8BE7-867D4597A2F3}" type="presParOf" srcId="{5F90A5F5-A539-E14C-B269-41D385F2A16B}" destId="{242592D4-6730-404E-AF64-00167BAD94E6}" srcOrd="2" destOrd="0" presId="urn:microsoft.com/office/officeart/2005/8/layout/default"/>
    <dgm:cxn modelId="{23DBD7CC-ED4B-8246-9DB0-6B45BC8FB280}" type="presParOf" srcId="{5F90A5F5-A539-E14C-B269-41D385F2A16B}" destId="{F878AAF8-9B0C-5844-888B-B3176F1B4ECA}" srcOrd="3" destOrd="0" presId="urn:microsoft.com/office/officeart/2005/8/layout/default"/>
    <dgm:cxn modelId="{2A622713-3D60-6740-975D-436C60B2FB0F}" type="presParOf" srcId="{5F90A5F5-A539-E14C-B269-41D385F2A16B}" destId="{2EA37B38-2F95-E04C-8A50-A3ECC3339ED1}" srcOrd="4" destOrd="0" presId="urn:microsoft.com/office/officeart/2005/8/layout/default"/>
    <dgm:cxn modelId="{D257EAE7-3A35-144D-A574-297E56D62E49}" type="presParOf" srcId="{5F90A5F5-A539-E14C-B269-41D385F2A16B}" destId="{E9B92708-FFEA-1F49-9533-1337B43CA932}" srcOrd="5" destOrd="0" presId="urn:microsoft.com/office/officeart/2005/8/layout/default"/>
    <dgm:cxn modelId="{250F6E1F-6720-004D-B487-B443D1DB9ACE}" type="presParOf" srcId="{5F90A5F5-A539-E14C-B269-41D385F2A16B}" destId="{5A081DA5-464F-A94A-8A8E-B9CE6BA0DCA2}" srcOrd="6" destOrd="0" presId="urn:microsoft.com/office/officeart/2005/8/layout/default"/>
    <dgm:cxn modelId="{8F25DC17-89D9-664C-A85A-6BDA01AD65E5}" type="presParOf" srcId="{5F90A5F5-A539-E14C-B269-41D385F2A16B}" destId="{A163264C-A012-1945-922A-7E57649DF326}" srcOrd="7" destOrd="0" presId="urn:microsoft.com/office/officeart/2005/8/layout/default"/>
    <dgm:cxn modelId="{A46180EB-D6D1-B448-B052-44DD3AC03035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637A13E-9EAE-F848-B435-DED6BF5B5E5B}" type="presOf" srcId="{0020C4F1-1836-9C41-9C78-44A1F11A7CE3}" destId="{C3516174-88AA-F14F-8624-9701A0AF1A5F}" srcOrd="0" destOrd="0" presId="urn:microsoft.com/office/officeart/2005/8/layout/default"/>
    <dgm:cxn modelId="{3F63EA74-7E42-774B-9C2B-B8B53C4E48D0}" type="presOf" srcId="{3A0B205E-2124-7949-B48B-54F54DAAFC2B}" destId="{242592D4-6730-404E-AF64-00167BAD94E6}" srcOrd="0" destOrd="0" presId="urn:microsoft.com/office/officeart/2005/8/layout/default"/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E547F27D-DE24-B742-9798-796E10D926EC}" type="presOf" srcId="{F8576A18-7C05-4941-8F97-0EAEDB078C7B}" destId="{DF818B26-4FD9-2542-8655-EE8AEE01E38B}" srcOrd="0" destOrd="0" presId="urn:microsoft.com/office/officeart/2005/8/layout/default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AEF4E935-2286-5249-AEC2-57430CA72E32}" type="presOf" srcId="{84C9CEC6-BDCB-7046-ACFB-68D83DBC4741}" destId="{5A081DA5-464F-A94A-8A8E-B9CE6BA0DCA2}" srcOrd="0" destOrd="0" presId="urn:microsoft.com/office/officeart/2005/8/layout/default"/>
    <dgm:cxn modelId="{6A1D226B-4638-9942-9C20-A7CD28D75109}" type="presOf" srcId="{75DAC384-D433-BE4F-8931-A208C76792D0}" destId="{5F90A5F5-A539-E14C-B269-41D385F2A16B}" srcOrd="0" destOrd="0" presId="urn:microsoft.com/office/officeart/2005/8/layout/default"/>
    <dgm:cxn modelId="{36A4A2B7-E4CB-F647-948F-04626CE19FF5}" type="presOf" srcId="{8B7C42ED-9F41-2E45-9F2F-5768A3CEB281}" destId="{2EA37B38-2F95-E04C-8A50-A3ECC3339ED1}" srcOrd="0" destOrd="0" presId="urn:microsoft.com/office/officeart/2005/8/layout/default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AE9F6FCC-015A-3145-A79C-1F366B8407D3}" type="presParOf" srcId="{5F90A5F5-A539-E14C-B269-41D385F2A16B}" destId="{DF818B26-4FD9-2542-8655-EE8AEE01E38B}" srcOrd="0" destOrd="0" presId="urn:microsoft.com/office/officeart/2005/8/layout/default"/>
    <dgm:cxn modelId="{AFBECACB-79E9-F340-BC7F-41F7CA5A7F7C}" type="presParOf" srcId="{5F90A5F5-A539-E14C-B269-41D385F2A16B}" destId="{653B43C5-28D0-7645-8F76-4C972A028C11}" srcOrd="1" destOrd="0" presId="urn:microsoft.com/office/officeart/2005/8/layout/default"/>
    <dgm:cxn modelId="{751C7ECD-B412-9147-8BE7-867D4597A2F3}" type="presParOf" srcId="{5F90A5F5-A539-E14C-B269-41D385F2A16B}" destId="{242592D4-6730-404E-AF64-00167BAD94E6}" srcOrd="2" destOrd="0" presId="urn:microsoft.com/office/officeart/2005/8/layout/default"/>
    <dgm:cxn modelId="{23DBD7CC-ED4B-8246-9DB0-6B45BC8FB280}" type="presParOf" srcId="{5F90A5F5-A539-E14C-B269-41D385F2A16B}" destId="{F878AAF8-9B0C-5844-888B-B3176F1B4ECA}" srcOrd="3" destOrd="0" presId="urn:microsoft.com/office/officeart/2005/8/layout/default"/>
    <dgm:cxn modelId="{2A622713-3D60-6740-975D-436C60B2FB0F}" type="presParOf" srcId="{5F90A5F5-A539-E14C-B269-41D385F2A16B}" destId="{2EA37B38-2F95-E04C-8A50-A3ECC3339ED1}" srcOrd="4" destOrd="0" presId="urn:microsoft.com/office/officeart/2005/8/layout/default"/>
    <dgm:cxn modelId="{D257EAE7-3A35-144D-A574-297E56D62E49}" type="presParOf" srcId="{5F90A5F5-A539-E14C-B269-41D385F2A16B}" destId="{E9B92708-FFEA-1F49-9533-1337B43CA932}" srcOrd="5" destOrd="0" presId="urn:microsoft.com/office/officeart/2005/8/layout/default"/>
    <dgm:cxn modelId="{250F6E1F-6720-004D-B487-B443D1DB9ACE}" type="presParOf" srcId="{5F90A5F5-A539-E14C-B269-41D385F2A16B}" destId="{5A081DA5-464F-A94A-8A8E-B9CE6BA0DCA2}" srcOrd="6" destOrd="0" presId="urn:microsoft.com/office/officeart/2005/8/layout/default"/>
    <dgm:cxn modelId="{8F25DC17-89D9-664C-A85A-6BDA01AD65E5}" type="presParOf" srcId="{5F90A5F5-A539-E14C-B269-41D385F2A16B}" destId="{A163264C-A012-1945-922A-7E57649DF326}" srcOrd="7" destOrd="0" presId="urn:microsoft.com/office/officeart/2005/8/layout/default"/>
    <dgm:cxn modelId="{A46180EB-D6D1-B448-B052-44DD3AC03035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0FCD7C7-92AB-A143-A1DC-70A38321B14A}" type="presOf" srcId="{3A0B205E-2124-7949-B48B-54F54DAAFC2B}" destId="{242592D4-6730-404E-AF64-00167BAD94E6}" srcOrd="0" destOrd="0" presId="urn:microsoft.com/office/officeart/2005/8/layout/default"/>
    <dgm:cxn modelId="{0297388C-4ECD-0C40-975C-B66AD4D6CD03}" type="presOf" srcId="{84C9CEC6-BDCB-7046-ACFB-68D83DBC4741}" destId="{5A081DA5-464F-A94A-8A8E-B9CE6BA0DCA2}" srcOrd="0" destOrd="0" presId="urn:microsoft.com/office/officeart/2005/8/layout/default"/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5E6A7138-B5F1-2F4C-BC86-65A446C81B3A}" type="presOf" srcId="{F8576A18-7C05-4941-8F97-0EAEDB078C7B}" destId="{DF818B26-4FD9-2542-8655-EE8AEE01E38B}" srcOrd="0" destOrd="0" presId="urn:microsoft.com/office/officeart/2005/8/layout/default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35BC8DC1-2BE0-7747-B616-43F1128C13F9}" type="presOf" srcId="{75DAC384-D433-BE4F-8931-A208C76792D0}" destId="{5F90A5F5-A539-E14C-B269-41D385F2A16B}" srcOrd="0" destOrd="0" presId="urn:microsoft.com/office/officeart/2005/8/layout/default"/>
    <dgm:cxn modelId="{BB0EB9A0-5B80-9B4C-BBFF-6B9063EC4923}" type="presOf" srcId="{0020C4F1-1836-9C41-9C78-44A1F11A7CE3}" destId="{C3516174-88AA-F14F-8624-9701A0AF1A5F}" srcOrd="0" destOrd="0" presId="urn:microsoft.com/office/officeart/2005/8/layout/default"/>
    <dgm:cxn modelId="{4E27EFC9-7B0D-6C4E-9306-E4E0652FBB3B}" type="presOf" srcId="{8B7C42ED-9F41-2E45-9F2F-5768A3CEB281}" destId="{2EA37B38-2F95-E04C-8A50-A3ECC3339ED1}" srcOrd="0" destOrd="0" presId="urn:microsoft.com/office/officeart/2005/8/layout/default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FB79FA9A-DDF9-A044-8D54-4A5E77A71ACD}" type="presParOf" srcId="{5F90A5F5-A539-E14C-B269-41D385F2A16B}" destId="{DF818B26-4FD9-2542-8655-EE8AEE01E38B}" srcOrd="0" destOrd="0" presId="urn:microsoft.com/office/officeart/2005/8/layout/default"/>
    <dgm:cxn modelId="{EF885C6A-D3E2-F94B-866A-9BD04423F2C4}" type="presParOf" srcId="{5F90A5F5-A539-E14C-B269-41D385F2A16B}" destId="{653B43C5-28D0-7645-8F76-4C972A028C11}" srcOrd="1" destOrd="0" presId="urn:microsoft.com/office/officeart/2005/8/layout/default"/>
    <dgm:cxn modelId="{6ABB0807-A592-914A-9103-AF7ED44BEBA8}" type="presParOf" srcId="{5F90A5F5-A539-E14C-B269-41D385F2A16B}" destId="{242592D4-6730-404E-AF64-00167BAD94E6}" srcOrd="2" destOrd="0" presId="urn:microsoft.com/office/officeart/2005/8/layout/default"/>
    <dgm:cxn modelId="{A11A6CEF-0437-4E4D-9412-F34A53254947}" type="presParOf" srcId="{5F90A5F5-A539-E14C-B269-41D385F2A16B}" destId="{F878AAF8-9B0C-5844-888B-B3176F1B4ECA}" srcOrd="3" destOrd="0" presId="urn:microsoft.com/office/officeart/2005/8/layout/default"/>
    <dgm:cxn modelId="{99221E35-DE32-354D-868E-DA241247C6C8}" type="presParOf" srcId="{5F90A5F5-A539-E14C-B269-41D385F2A16B}" destId="{2EA37B38-2F95-E04C-8A50-A3ECC3339ED1}" srcOrd="4" destOrd="0" presId="urn:microsoft.com/office/officeart/2005/8/layout/default"/>
    <dgm:cxn modelId="{9241B5C7-3599-3644-80CA-00592C9ACD54}" type="presParOf" srcId="{5F90A5F5-A539-E14C-B269-41D385F2A16B}" destId="{E9B92708-FFEA-1F49-9533-1337B43CA932}" srcOrd="5" destOrd="0" presId="urn:microsoft.com/office/officeart/2005/8/layout/default"/>
    <dgm:cxn modelId="{6C72520C-BB55-3146-B9EF-317BDD7C5EFE}" type="presParOf" srcId="{5F90A5F5-A539-E14C-B269-41D385F2A16B}" destId="{5A081DA5-464F-A94A-8A8E-B9CE6BA0DCA2}" srcOrd="6" destOrd="0" presId="urn:microsoft.com/office/officeart/2005/8/layout/default"/>
    <dgm:cxn modelId="{C4581958-EA6E-5B4F-AC13-6036EAA14C15}" type="presParOf" srcId="{5F90A5F5-A539-E14C-B269-41D385F2A16B}" destId="{A163264C-A012-1945-922A-7E57649DF326}" srcOrd="7" destOrd="0" presId="urn:microsoft.com/office/officeart/2005/8/layout/default"/>
    <dgm:cxn modelId="{9F012DF4-4CEB-F748-AABA-8C22BAB80D9A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A4267D15-CF61-3247-899E-3AB563316ED9}" type="presOf" srcId="{3A0B205E-2124-7949-B48B-54F54DAAFC2B}" destId="{242592D4-6730-404E-AF64-00167BAD94E6}" srcOrd="0" destOrd="0" presId="urn:microsoft.com/office/officeart/2005/8/layout/default"/>
    <dgm:cxn modelId="{C496CF0E-5557-DB4E-B2A6-D3BEFE6EF110}" type="presOf" srcId="{0020C4F1-1836-9C41-9C78-44A1F11A7CE3}" destId="{C3516174-88AA-F14F-8624-9701A0AF1A5F}" srcOrd="0" destOrd="0" presId="urn:microsoft.com/office/officeart/2005/8/layout/default"/>
    <dgm:cxn modelId="{73507E54-D933-1B4A-8E59-66D3BBA7C986}" type="presOf" srcId="{8B7C42ED-9F41-2E45-9F2F-5768A3CEB281}" destId="{2EA37B38-2F95-E04C-8A50-A3ECC3339ED1}" srcOrd="0" destOrd="0" presId="urn:microsoft.com/office/officeart/2005/8/layout/default"/>
    <dgm:cxn modelId="{F9B2DCEF-8970-6A49-BA07-E0D89843168C}" type="presOf" srcId="{F8576A18-7C05-4941-8F97-0EAEDB078C7B}" destId="{DF818B26-4FD9-2542-8655-EE8AEE01E38B}" srcOrd="0" destOrd="0" presId="urn:microsoft.com/office/officeart/2005/8/layout/default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EE3D9670-8B40-BF43-8069-498C0177C098}" type="presOf" srcId="{75DAC384-D433-BE4F-8931-A208C76792D0}" destId="{5F90A5F5-A539-E14C-B269-41D385F2A16B}" srcOrd="0" destOrd="0" presId="urn:microsoft.com/office/officeart/2005/8/layout/default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96C68C1C-5E56-4343-873D-5C26EFA36373}" type="presOf" srcId="{84C9CEC6-BDCB-7046-ACFB-68D83DBC4741}" destId="{5A081DA5-464F-A94A-8A8E-B9CE6BA0DCA2}" srcOrd="0" destOrd="0" presId="urn:microsoft.com/office/officeart/2005/8/layout/default"/>
    <dgm:cxn modelId="{EEAC4C6F-C40E-4145-937F-E82795AF4458}" type="presParOf" srcId="{5F90A5F5-A539-E14C-B269-41D385F2A16B}" destId="{DF818B26-4FD9-2542-8655-EE8AEE01E38B}" srcOrd="0" destOrd="0" presId="urn:microsoft.com/office/officeart/2005/8/layout/default"/>
    <dgm:cxn modelId="{5F18B86D-8E38-EE4E-8E63-6BECAE61C810}" type="presParOf" srcId="{5F90A5F5-A539-E14C-B269-41D385F2A16B}" destId="{653B43C5-28D0-7645-8F76-4C972A028C11}" srcOrd="1" destOrd="0" presId="urn:microsoft.com/office/officeart/2005/8/layout/default"/>
    <dgm:cxn modelId="{8575C99C-BAEE-D842-A531-DEAADF46290B}" type="presParOf" srcId="{5F90A5F5-A539-E14C-B269-41D385F2A16B}" destId="{242592D4-6730-404E-AF64-00167BAD94E6}" srcOrd="2" destOrd="0" presId="urn:microsoft.com/office/officeart/2005/8/layout/default"/>
    <dgm:cxn modelId="{EE2589D3-3F27-1044-98D2-514DE6F6255B}" type="presParOf" srcId="{5F90A5F5-A539-E14C-B269-41D385F2A16B}" destId="{F878AAF8-9B0C-5844-888B-B3176F1B4ECA}" srcOrd="3" destOrd="0" presId="urn:microsoft.com/office/officeart/2005/8/layout/default"/>
    <dgm:cxn modelId="{E88AFDA6-0095-3448-8D67-479E9D7F1431}" type="presParOf" srcId="{5F90A5F5-A539-E14C-B269-41D385F2A16B}" destId="{2EA37B38-2F95-E04C-8A50-A3ECC3339ED1}" srcOrd="4" destOrd="0" presId="urn:microsoft.com/office/officeart/2005/8/layout/default"/>
    <dgm:cxn modelId="{B4ED2317-70F8-A04C-B50D-A875D3AC003B}" type="presParOf" srcId="{5F90A5F5-A539-E14C-B269-41D385F2A16B}" destId="{E9B92708-FFEA-1F49-9533-1337B43CA932}" srcOrd="5" destOrd="0" presId="urn:microsoft.com/office/officeart/2005/8/layout/default"/>
    <dgm:cxn modelId="{C2E71AC5-24C2-5249-802B-3DB958D47D99}" type="presParOf" srcId="{5F90A5F5-A539-E14C-B269-41D385F2A16B}" destId="{5A081DA5-464F-A94A-8A8E-B9CE6BA0DCA2}" srcOrd="6" destOrd="0" presId="urn:microsoft.com/office/officeart/2005/8/layout/default"/>
    <dgm:cxn modelId="{1EE625F0-C63B-3941-B9D3-2BA25814099B}" type="presParOf" srcId="{5F90A5F5-A539-E14C-B269-41D385F2A16B}" destId="{A163264C-A012-1945-922A-7E57649DF326}" srcOrd="7" destOrd="0" presId="urn:microsoft.com/office/officeart/2005/8/layout/default"/>
    <dgm:cxn modelId="{F2499FB3-74E0-064B-97CA-D772708294DE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83622D6-A171-7842-89E7-A4774E0A3FF6}" type="presOf" srcId="{84C9CEC6-BDCB-7046-ACFB-68D83DBC4741}" destId="{5A081DA5-464F-A94A-8A8E-B9CE6BA0DCA2}" srcOrd="0" destOrd="0" presId="urn:microsoft.com/office/officeart/2005/8/layout/default"/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1011FF27-48CD-434E-B208-8FEC8328EA36}" type="presOf" srcId="{75DAC384-D433-BE4F-8931-A208C76792D0}" destId="{5F90A5F5-A539-E14C-B269-41D385F2A16B}" srcOrd="0" destOrd="0" presId="urn:microsoft.com/office/officeart/2005/8/layout/default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692AB8D7-FAC2-0840-8B77-E3F957E44222}" type="presOf" srcId="{3A0B205E-2124-7949-B48B-54F54DAAFC2B}" destId="{242592D4-6730-404E-AF64-00167BAD94E6}" srcOrd="0" destOrd="0" presId="urn:microsoft.com/office/officeart/2005/8/layout/default"/>
    <dgm:cxn modelId="{B80F457E-C474-C64E-A15F-8D2664BD9D61}" type="presOf" srcId="{0020C4F1-1836-9C41-9C78-44A1F11A7CE3}" destId="{C3516174-88AA-F14F-8624-9701A0AF1A5F}" srcOrd="0" destOrd="0" presId="urn:microsoft.com/office/officeart/2005/8/layout/default"/>
    <dgm:cxn modelId="{D1EF4A80-7CAE-164A-904B-FDB54BB12163}" type="presOf" srcId="{8B7C42ED-9F41-2E45-9F2F-5768A3CEB281}" destId="{2EA37B38-2F95-E04C-8A50-A3ECC3339ED1}" srcOrd="0" destOrd="0" presId="urn:microsoft.com/office/officeart/2005/8/layout/default"/>
    <dgm:cxn modelId="{96065A13-B77D-6D4B-A170-F9E619D77BD8}" type="presOf" srcId="{F8576A18-7C05-4941-8F97-0EAEDB078C7B}" destId="{DF818B26-4FD9-2542-8655-EE8AEE01E38B}" srcOrd="0" destOrd="0" presId="urn:microsoft.com/office/officeart/2005/8/layout/default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E0B7542C-64E1-E04D-ABF3-9A6BEEC9359F}" type="presParOf" srcId="{5F90A5F5-A539-E14C-B269-41D385F2A16B}" destId="{DF818B26-4FD9-2542-8655-EE8AEE01E38B}" srcOrd="0" destOrd="0" presId="urn:microsoft.com/office/officeart/2005/8/layout/default"/>
    <dgm:cxn modelId="{635F8A7E-FF43-DB47-A525-16566102CDBD}" type="presParOf" srcId="{5F90A5F5-A539-E14C-B269-41D385F2A16B}" destId="{653B43C5-28D0-7645-8F76-4C972A028C11}" srcOrd="1" destOrd="0" presId="urn:microsoft.com/office/officeart/2005/8/layout/default"/>
    <dgm:cxn modelId="{E0EA90F6-9759-B247-ADC3-9335D6185828}" type="presParOf" srcId="{5F90A5F5-A539-E14C-B269-41D385F2A16B}" destId="{242592D4-6730-404E-AF64-00167BAD94E6}" srcOrd="2" destOrd="0" presId="urn:microsoft.com/office/officeart/2005/8/layout/default"/>
    <dgm:cxn modelId="{FE418B0D-7EF9-024E-9EDC-1E89616C625E}" type="presParOf" srcId="{5F90A5F5-A539-E14C-B269-41D385F2A16B}" destId="{F878AAF8-9B0C-5844-888B-B3176F1B4ECA}" srcOrd="3" destOrd="0" presId="urn:microsoft.com/office/officeart/2005/8/layout/default"/>
    <dgm:cxn modelId="{4AF88E47-B2E9-A04D-8A47-60631E03E895}" type="presParOf" srcId="{5F90A5F5-A539-E14C-B269-41D385F2A16B}" destId="{2EA37B38-2F95-E04C-8A50-A3ECC3339ED1}" srcOrd="4" destOrd="0" presId="urn:microsoft.com/office/officeart/2005/8/layout/default"/>
    <dgm:cxn modelId="{0E25D06D-30C4-8446-A98E-91ACE77EB207}" type="presParOf" srcId="{5F90A5F5-A539-E14C-B269-41D385F2A16B}" destId="{E9B92708-FFEA-1F49-9533-1337B43CA932}" srcOrd="5" destOrd="0" presId="urn:microsoft.com/office/officeart/2005/8/layout/default"/>
    <dgm:cxn modelId="{CB092F4D-26E3-054D-8C8C-E2A691826B9B}" type="presParOf" srcId="{5F90A5F5-A539-E14C-B269-41D385F2A16B}" destId="{5A081DA5-464F-A94A-8A8E-B9CE6BA0DCA2}" srcOrd="6" destOrd="0" presId="urn:microsoft.com/office/officeart/2005/8/layout/default"/>
    <dgm:cxn modelId="{01E68791-7ACF-E848-AD09-B0C573B5AB94}" type="presParOf" srcId="{5F90A5F5-A539-E14C-B269-41D385F2A16B}" destId="{A163264C-A012-1945-922A-7E57649DF326}" srcOrd="7" destOrd="0" presId="urn:microsoft.com/office/officeart/2005/8/layout/default"/>
    <dgm:cxn modelId="{F429D20E-543E-0244-9BF0-36BEF266C594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449EE8-480C-7347-83BE-E09E07C6F85C}" type="presOf" srcId="{84C9CEC6-BDCB-7046-ACFB-68D83DBC4741}" destId="{5A081DA5-464F-A94A-8A8E-B9CE6BA0DCA2}" srcOrd="0" destOrd="0" presId="urn:microsoft.com/office/officeart/2005/8/layout/default"/>
    <dgm:cxn modelId="{E7396D00-E0AD-F34C-AF7E-20368AD65110}" type="presOf" srcId="{F8576A18-7C05-4941-8F97-0EAEDB078C7B}" destId="{DF818B26-4FD9-2542-8655-EE8AEE01E38B}" srcOrd="0" destOrd="0" presId="urn:microsoft.com/office/officeart/2005/8/layout/default"/>
    <dgm:cxn modelId="{062132F5-E52C-5A43-ADF5-2CDD68A99029}" type="presOf" srcId="{3A0B205E-2124-7949-B48B-54F54DAAFC2B}" destId="{242592D4-6730-404E-AF64-00167BAD94E6}" srcOrd="0" destOrd="0" presId="urn:microsoft.com/office/officeart/2005/8/layout/default"/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118C67EA-2E5F-684C-9A6D-A234F9363C9E}" type="presOf" srcId="{75DAC384-D433-BE4F-8931-A208C76792D0}" destId="{5F90A5F5-A539-E14C-B269-41D385F2A16B}" srcOrd="0" destOrd="0" presId="urn:microsoft.com/office/officeart/2005/8/layout/default"/>
    <dgm:cxn modelId="{25F99E48-B0FE-F24B-B1A4-A2B5FA635932}" type="presOf" srcId="{0020C4F1-1836-9C41-9C78-44A1F11A7CE3}" destId="{C3516174-88AA-F14F-8624-9701A0AF1A5F}" srcOrd="0" destOrd="0" presId="urn:microsoft.com/office/officeart/2005/8/layout/default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974B206F-E3E6-B649-B959-654EFC8A0C65}" type="presOf" srcId="{8B7C42ED-9F41-2E45-9F2F-5768A3CEB281}" destId="{2EA37B38-2F95-E04C-8A50-A3ECC3339ED1}" srcOrd="0" destOrd="0" presId="urn:microsoft.com/office/officeart/2005/8/layout/default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FCC77C21-3C7C-DC43-803A-B0A64F542EB5}" type="presParOf" srcId="{5F90A5F5-A539-E14C-B269-41D385F2A16B}" destId="{DF818B26-4FD9-2542-8655-EE8AEE01E38B}" srcOrd="0" destOrd="0" presId="urn:microsoft.com/office/officeart/2005/8/layout/default"/>
    <dgm:cxn modelId="{824A9CE8-65E5-7F42-A4F7-4DCDCD73DC0C}" type="presParOf" srcId="{5F90A5F5-A539-E14C-B269-41D385F2A16B}" destId="{653B43C5-28D0-7645-8F76-4C972A028C11}" srcOrd="1" destOrd="0" presId="urn:microsoft.com/office/officeart/2005/8/layout/default"/>
    <dgm:cxn modelId="{E6100323-E517-5947-9CCE-68BC86595637}" type="presParOf" srcId="{5F90A5F5-A539-E14C-B269-41D385F2A16B}" destId="{242592D4-6730-404E-AF64-00167BAD94E6}" srcOrd="2" destOrd="0" presId="urn:microsoft.com/office/officeart/2005/8/layout/default"/>
    <dgm:cxn modelId="{35D3A3F1-9E55-3D40-8AA9-F4DEC455F353}" type="presParOf" srcId="{5F90A5F5-A539-E14C-B269-41D385F2A16B}" destId="{F878AAF8-9B0C-5844-888B-B3176F1B4ECA}" srcOrd="3" destOrd="0" presId="urn:microsoft.com/office/officeart/2005/8/layout/default"/>
    <dgm:cxn modelId="{2DE10096-2385-D744-A0AA-69F2B204D318}" type="presParOf" srcId="{5F90A5F5-A539-E14C-B269-41D385F2A16B}" destId="{2EA37B38-2F95-E04C-8A50-A3ECC3339ED1}" srcOrd="4" destOrd="0" presId="urn:microsoft.com/office/officeart/2005/8/layout/default"/>
    <dgm:cxn modelId="{F70A53FB-AE34-7045-B69B-D3F4056D92A4}" type="presParOf" srcId="{5F90A5F5-A539-E14C-B269-41D385F2A16B}" destId="{E9B92708-FFEA-1F49-9533-1337B43CA932}" srcOrd="5" destOrd="0" presId="urn:microsoft.com/office/officeart/2005/8/layout/default"/>
    <dgm:cxn modelId="{CF910E12-5FAD-6A4C-AB98-D33421C7689B}" type="presParOf" srcId="{5F90A5F5-A539-E14C-B269-41D385F2A16B}" destId="{5A081DA5-464F-A94A-8A8E-B9CE6BA0DCA2}" srcOrd="6" destOrd="0" presId="urn:microsoft.com/office/officeart/2005/8/layout/default"/>
    <dgm:cxn modelId="{08F5B0E8-9228-9E4F-8DA5-F666CDF470ED}" type="presParOf" srcId="{5F90A5F5-A539-E14C-B269-41D385F2A16B}" destId="{A163264C-A012-1945-922A-7E57649DF326}" srcOrd="7" destOrd="0" presId="urn:microsoft.com/office/officeart/2005/8/layout/default"/>
    <dgm:cxn modelId="{66C5A33E-760B-774C-9136-940696C6B458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C1280C49-CDD2-8F4D-92F8-9B35CDE5FC9D}" type="presOf" srcId="{84C9CEC6-BDCB-7046-ACFB-68D83DBC4741}" destId="{5A081DA5-464F-A94A-8A8E-B9CE6BA0DCA2}" srcOrd="0" destOrd="0" presId="urn:microsoft.com/office/officeart/2005/8/layout/default"/>
    <dgm:cxn modelId="{8E6DEBE1-12DE-E342-8EE1-DAE5B932A5AE}" type="presOf" srcId="{3A0B205E-2124-7949-B48B-54F54DAAFC2B}" destId="{242592D4-6730-404E-AF64-00167BAD94E6}" srcOrd="0" destOrd="0" presId="urn:microsoft.com/office/officeart/2005/8/layout/default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FEF1E96F-D252-8649-8211-0B5D7C1B02F9}" type="presOf" srcId="{0020C4F1-1836-9C41-9C78-44A1F11A7CE3}" destId="{C3516174-88AA-F14F-8624-9701A0AF1A5F}" srcOrd="0" destOrd="0" presId="urn:microsoft.com/office/officeart/2005/8/layout/default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A4D3E74D-6971-AA44-88E6-1340EC8E1301}" type="presOf" srcId="{F8576A18-7C05-4941-8F97-0EAEDB078C7B}" destId="{DF818B26-4FD9-2542-8655-EE8AEE01E38B}" srcOrd="0" destOrd="0" presId="urn:microsoft.com/office/officeart/2005/8/layout/default"/>
    <dgm:cxn modelId="{677DD1EB-E226-1F45-A198-687DC0F02BE2}" type="presOf" srcId="{8B7C42ED-9F41-2E45-9F2F-5768A3CEB281}" destId="{2EA37B38-2F95-E04C-8A50-A3ECC3339ED1}" srcOrd="0" destOrd="0" presId="urn:microsoft.com/office/officeart/2005/8/layout/default"/>
    <dgm:cxn modelId="{55662824-B5CA-C34D-9950-A05A6F34CC7A}" type="presOf" srcId="{75DAC384-D433-BE4F-8931-A208C76792D0}" destId="{5F90A5F5-A539-E14C-B269-41D385F2A16B}" srcOrd="0" destOrd="0" presId="urn:microsoft.com/office/officeart/2005/8/layout/default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A1238E0A-3285-714D-8954-3DCF25510D8D}" type="presParOf" srcId="{5F90A5F5-A539-E14C-B269-41D385F2A16B}" destId="{DF818B26-4FD9-2542-8655-EE8AEE01E38B}" srcOrd="0" destOrd="0" presId="urn:microsoft.com/office/officeart/2005/8/layout/default"/>
    <dgm:cxn modelId="{9E631D6A-413F-D64A-BE5F-FC6496B1D8A4}" type="presParOf" srcId="{5F90A5F5-A539-E14C-B269-41D385F2A16B}" destId="{653B43C5-28D0-7645-8F76-4C972A028C11}" srcOrd="1" destOrd="0" presId="urn:microsoft.com/office/officeart/2005/8/layout/default"/>
    <dgm:cxn modelId="{AF4A32DD-A1E1-8F4B-9829-0ED356E1BB6D}" type="presParOf" srcId="{5F90A5F5-A539-E14C-B269-41D385F2A16B}" destId="{242592D4-6730-404E-AF64-00167BAD94E6}" srcOrd="2" destOrd="0" presId="urn:microsoft.com/office/officeart/2005/8/layout/default"/>
    <dgm:cxn modelId="{4C180821-CAAB-0341-8FB9-315903B9BBB1}" type="presParOf" srcId="{5F90A5F5-A539-E14C-B269-41D385F2A16B}" destId="{F878AAF8-9B0C-5844-888B-B3176F1B4ECA}" srcOrd="3" destOrd="0" presId="urn:microsoft.com/office/officeart/2005/8/layout/default"/>
    <dgm:cxn modelId="{E8F01B5F-2C8C-EA4E-93E5-DC62841AEA46}" type="presParOf" srcId="{5F90A5F5-A539-E14C-B269-41D385F2A16B}" destId="{2EA37B38-2F95-E04C-8A50-A3ECC3339ED1}" srcOrd="4" destOrd="0" presId="urn:microsoft.com/office/officeart/2005/8/layout/default"/>
    <dgm:cxn modelId="{B465028F-18F6-674F-B564-EB6E76E892BD}" type="presParOf" srcId="{5F90A5F5-A539-E14C-B269-41D385F2A16B}" destId="{E9B92708-FFEA-1F49-9533-1337B43CA932}" srcOrd="5" destOrd="0" presId="urn:microsoft.com/office/officeart/2005/8/layout/default"/>
    <dgm:cxn modelId="{8BA30556-3F85-FB44-B7FA-A43A180EC841}" type="presParOf" srcId="{5F90A5F5-A539-E14C-B269-41D385F2A16B}" destId="{5A081DA5-464F-A94A-8A8E-B9CE6BA0DCA2}" srcOrd="6" destOrd="0" presId="urn:microsoft.com/office/officeart/2005/8/layout/default"/>
    <dgm:cxn modelId="{5CE22483-30C2-2742-8AC8-8859D4E598AB}" type="presParOf" srcId="{5F90A5F5-A539-E14C-B269-41D385F2A16B}" destId="{A163264C-A012-1945-922A-7E57649DF326}" srcOrd="7" destOrd="0" presId="urn:microsoft.com/office/officeart/2005/8/layout/default"/>
    <dgm:cxn modelId="{A31D88F6-F9E7-7C42-8E4C-0299C042EAC0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C07B3D4-3C2E-0843-A146-2561209971F8}" type="presOf" srcId="{84C9CEC6-BDCB-7046-ACFB-68D83DBC4741}" destId="{5A081DA5-464F-A94A-8A8E-B9CE6BA0DCA2}" srcOrd="0" destOrd="0" presId="urn:microsoft.com/office/officeart/2005/8/layout/default"/>
    <dgm:cxn modelId="{A625BC14-04A9-1340-9717-74B08BE3D4B3}" type="presOf" srcId="{8B7C42ED-9F41-2E45-9F2F-5768A3CEB281}" destId="{2EA37B38-2F95-E04C-8A50-A3ECC3339ED1}" srcOrd="0" destOrd="0" presId="urn:microsoft.com/office/officeart/2005/8/layout/default"/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A89E4CD1-D7D2-4A4D-B0E6-AC656CEF015E}" type="presOf" srcId="{3A0B205E-2124-7949-B48B-54F54DAAFC2B}" destId="{242592D4-6730-404E-AF64-00167BAD94E6}" srcOrd="0" destOrd="0" presId="urn:microsoft.com/office/officeart/2005/8/layout/default"/>
    <dgm:cxn modelId="{1ED022C7-D20E-6D45-B70E-F5741920EC3D}" type="presOf" srcId="{F8576A18-7C05-4941-8F97-0EAEDB078C7B}" destId="{DF818B26-4FD9-2542-8655-EE8AEE01E38B}" srcOrd="0" destOrd="0" presId="urn:microsoft.com/office/officeart/2005/8/layout/default"/>
    <dgm:cxn modelId="{D286AC94-2711-0F41-BD6F-6E2553106A24}" type="presOf" srcId="{75DAC384-D433-BE4F-8931-A208C76792D0}" destId="{5F90A5F5-A539-E14C-B269-41D385F2A16B}" srcOrd="0" destOrd="0" presId="urn:microsoft.com/office/officeart/2005/8/layout/default"/>
    <dgm:cxn modelId="{B3977FD9-48B6-3442-9404-024178A92147}" type="presOf" srcId="{0020C4F1-1836-9C41-9C78-44A1F11A7CE3}" destId="{C3516174-88AA-F14F-8624-9701A0AF1A5F}" srcOrd="0" destOrd="0" presId="urn:microsoft.com/office/officeart/2005/8/layout/default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310EA3F9-CBA1-A14F-B736-FBB85D6BC0AF}" type="presParOf" srcId="{5F90A5F5-A539-E14C-B269-41D385F2A16B}" destId="{DF818B26-4FD9-2542-8655-EE8AEE01E38B}" srcOrd="0" destOrd="0" presId="urn:microsoft.com/office/officeart/2005/8/layout/default"/>
    <dgm:cxn modelId="{C43F2936-038E-FB42-A6E4-0C58D2162E46}" type="presParOf" srcId="{5F90A5F5-A539-E14C-B269-41D385F2A16B}" destId="{653B43C5-28D0-7645-8F76-4C972A028C11}" srcOrd="1" destOrd="0" presId="urn:microsoft.com/office/officeart/2005/8/layout/default"/>
    <dgm:cxn modelId="{18A714ED-AE72-C941-9856-675FE34C421C}" type="presParOf" srcId="{5F90A5F5-A539-E14C-B269-41D385F2A16B}" destId="{242592D4-6730-404E-AF64-00167BAD94E6}" srcOrd="2" destOrd="0" presId="urn:microsoft.com/office/officeart/2005/8/layout/default"/>
    <dgm:cxn modelId="{45D56D73-CBBF-AD40-95F0-B747F1546417}" type="presParOf" srcId="{5F90A5F5-A539-E14C-B269-41D385F2A16B}" destId="{F878AAF8-9B0C-5844-888B-B3176F1B4ECA}" srcOrd="3" destOrd="0" presId="urn:microsoft.com/office/officeart/2005/8/layout/default"/>
    <dgm:cxn modelId="{389467B2-92D6-6D49-AB13-6264D8D75033}" type="presParOf" srcId="{5F90A5F5-A539-E14C-B269-41D385F2A16B}" destId="{2EA37B38-2F95-E04C-8A50-A3ECC3339ED1}" srcOrd="4" destOrd="0" presId="urn:microsoft.com/office/officeart/2005/8/layout/default"/>
    <dgm:cxn modelId="{31331013-7808-7349-B221-D935DA6E316F}" type="presParOf" srcId="{5F90A5F5-A539-E14C-B269-41D385F2A16B}" destId="{E9B92708-FFEA-1F49-9533-1337B43CA932}" srcOrd="5" destOrd="0" presId="urn:microsoft.com/office/officeart/2005/8/layout/default"/>
    <dgm:cxn modelId="{485A645F-A16A-D84D-9258-64A366EC14C7}" type="presParOf" srcId="{5F90A5F5-A539-E14C-B269-41D385F2A16B}" destId="{5A081DA5-464F-A94A-8A8E-B9CE6BA0DCA2}" srcOrd="6" destOrd="0" presId="urn:microsoft.com/office/officeart/2005/8/layout/default"/>
    <dgm:cxn modelId="{7413EDAD-AF0B-F04D-B64A-8A4637B9D596}" type="presParOf" srcId="{5F90A5F5-A539-E14C-B269-41D385F2A16B}" destId="{A163264C-A012-1945-922A-7E57649DF326}" srcOrd="7" destOrd="0" presId="urn:microsoft.com/office/officeart/2005/8/layout/default"/>
    <dgm:cxn modelId="{12A4F1CA-0E3A-3649-8D90-1E6E1C7EBF95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C4D090-5CE9-45B5-8024-51EC17D5A02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06993FB-BD00-4145-BE27-2F67618A5BCF}">
      <dgm:prSet phldrT="[Metin]"/>
      <dgm:spPr>
        <a:solidFill>
          <a:srgbClr val="00B050"/>
        </a:solidFill>
      </dgm:spPr>
      <dgm:t>
        <a:bodyPr/>
        <a:lstStyle/>
        <a:p>
          <a:r>
            <a:rPr lang="tr-TR" dirty="0"/>
            <a:t>TÜRKÇE</a:t>
          </a:r>
        </a:p>
      </dgm:t>
    </dgm:pt>
    <dgm:pt modelId="{C2B74AB3-1986-4BE0-BF02-D1D5E82E2B0A}" type="parTrans" cxnId="{0E610D79-6E99-47B5-BAA8-7F30EB802DF6}">
      <dgm:prSet/>
      <dgm:spPr/>
      <dgm:t>
        <a:bodyPr/>
        <a:lstStyle/>
        <a:p>
          <a:endParaRPr lang="tr-TR"/>
        </a:p>
      </dgm:t>
    </dgm:pt>
    <dgm:pt modelId="{1249ACFB-9830-4D10-A01D-05618292AC60}" type="sibTrans" cxnId="{0E610D79-6E99-47B5-BAA8-7F30EB802DF6}">
      <dgm:prSet/>
      <dgm:spPr/>
      <dgm:t>
        <a:bodyPr/>
        <a:lstStyle/>
        <a:p>
          <a:endParaRPr lang="tr-TR"/>
        </a:p>
      </dgm:t>
    </dgm:pt>
    <dgm:pt modelId="{5B0126B4-E6F7-41FA-9D21-FB665B589A8B}">
      <dgm:prSet phldrT="[Metin]"/>
      <dgm:spPr/>
      <dgm:t>
        <a:bodyPr/>
        <a:lstStyle/>
        <a:p>
          <a:r>
            <a:rPr lang="tr-TR" dirty="0"/>
            <a:t>MATEMATİK</a:t>
          </a:r>
        </a:p>
      </dgm:t>
    </dgm:pt>
    <dgm:pt modelId="{E573CE58-213A-445A-86D5-534C39AF7D58}" type="parTrans" cxnId="{C0A80EC0-4487-46E6-A54D-02EFD6E1A008}">
      <dgm:prSet/>
      <dgm:spPr/>
      <dgm:t>
        <a:bodyPr/>
        <a:lstStyle/>
        <a:p>
          <a:endParaRPr lang="tr-TR"/>
        </a:p>
      </dgm:t>
    </dgm:pt>
    <dgm:pt modelId="{062103CE-07D6-4479-A2E5-598E71E3BB2F}" type="sibTrans" cxnId="{C0A80EC0-4487-46E6-A54D-02EFD6E1A008}">
      <dgm:prSet/>
      <dgm:spPr/>
      <dgm:t>
        <a:bodyPr/>
        <a:lstStyle/>
        <a:p>
          <a:endParaRPr lang="tr-TR"/>
        </a:p>
      </dgm:t>
    </dgm:pt>
    <dgm:pt modelId="{2F40EF79-7373-41B6-936D-B06714977BD3}">
      <dgm:prSet phldrT="[Metin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r-TR" dirty="0"/>
            <a:t>SOSYAL BİLGİLER</a:t>
          </a:r>
        </a:p>
      </dgm:t>
    </dgm:pt>
    <dgm:pt modelId="{C9A8C212-277B-4364-B155-A15639C784D5}" type="parTrans" cxnId="{95DABEC0-4091-4A9D-A055-EBAD25E65D02}">
      <dgm:prSet/>
      <dgm:spPr/>
      <dgm:t>
        <a:bodyPr/>
        <a:lstStyle/>
        <a:p>
          <a:endParaRPr lang="tr-TR"/>
        </a:p>
      </dgm:t>
    </dgm:pt>
    <dgm:pt modelId="{E3DBCCEF-14D6-44CF-A3B5-09F19AD2CD48}" type="sibTrans" cxnId="{95DABEC0-4091-4A9D-A055-EBAD25E65D02}">
      <dgm:prSet/>
      <dgm:spPr/>
      <dgm:t>
        <a:bodyPr/>
        <a:lstStyle/>
        <a:p>
          <a:endParaRPr lang="tr-TR"/>
        </a:p>
      </dgm:t>
    </dgm:pt>
    <dgm:pt modelId="{6D3AB0F6-03A8-41E2-8849-EEB4ECEB670B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dirty="0"/>
            <a:t>FEN VE TEKNOLOJİ</a:t>
          </a:r>
        </a:p>
      </dgm:t>
    </dgm:pt>
    <dgm:pt modelId="{ED8C5C88-7AE8-4D53-BF82-EF7F81A20FF6}" type="parTrans" cxnId="{FCEF4F84-A617-4B31-B04C-96F856333E16}">
      <dgm:prSet/>
      <dgm:spPr/>
      <dgm:t>
        <a:bodyPr/>
        <a:lstStyle/>
        <a:p>
          <a:endParaRPr lang="tr-TR"/>
        </a:p>
      </dgm:t>
    </dgm:pt>
    <dgm:pt modelId="{4B28ABEC-F457-4344-B645-4BA73EC73C0B}" type="sibTrans" cxnId="{FCEF4F84-A617-4B31-B04C-96F856333E16}">
      <dgm:prSet/>
      <dgm:spPr/>
      <dgm:t>
        <a:bodyPr/>
        <a:lstStyle/>
        <a:p>
          <a:endParaRPr lang="tr-TR"/>
        </a:p>
      </dgm:t>
    </dgm:pt>
    <dgm:pt modelId="{036A82AA-9FD9-449E-8906-564CD37AD5D9}" type="pres">
      <dgm:prSet presAssocID="{F5C4D090-5CE9-45B5-8024-51EC17D5A0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5A9B854-ECF1-46DB-A332-F77E8CAD1506}" type="pres">
      <dgm:prSet presAssocID="{906993FB-BD00-4145-BE27-2F67618A5BCF}" presName="parentLin" presStyleCnt="0"/>
      <dgm:spPr/>
    </dgm:pt>
    <dgm:pt modelId="{5AE100C7-C0CE-4129-B02F-381E8786229B}" type="pres">
      <dgm:prSet presAssocID="{906993FB-BD00-4145-BE27-2F67618A5BCF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8A546332-EA34-4636-89E6-B1DB0A72FF26}" type="pres">
      <dgm:prSet presAssocID="{906993FB-BD00-4145-BE27-2F67618A5BC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0FAA63-574D-44A5-9F17-89055C64D5FD}" type="pres">
      <dgm:prSet presAssocID="{906993FB-BD00-4145-BE27-2F67618A5BCF}" presName="negativeSpace" presStyleCnt="0"/>
      <dgm:spPr/>
    </dgm:pt>
    <dgm:pt modelId="{59F5AA37-A533-4BF3-ACDA-65E24FB4D7BC}" type="pres">
      <dgm:prSet presAssocID="{906993FB-BD00-4145-BE27-2F67618A5BCF}" presName="childText" presStyleLbl="conFgAcc1" presStyleIdx="0" presStyleCnt="4">
        <dgm:presLayoutVars>
          <dgm:bulletEnabled val="1"/>
        </dgm:presLayoutVars>
      </dgm:prSet>
      <dgm:spPr/>
    </dgm:pt>
    <dgm:pt modelId="{A5D97748-5F21-42EF-B1D2-BA02CA78CBB5}" type="pres">
      <dgm:prSet presAssocID="{1249ACFB-9830-4D10-A01D-05618292AC60}" presName="spaceBetweenRectangles" presStyleCnt="0"/>
      <dgm:spPr/>
    </dgm:pt>
    <dgm:pt modelId="{AC24E345-28F0-46BB-8579-600BB248AFE2}" type="pres">
      <dgm:prSet presAssocID="{5B0126B4-E6F7-41FA-9D21-FB665B589A8B}" presName="parentLin" presStyleCnt="0"/>
      <dgm:spPr/>
    </dgm:pt>
    <dgm:pt modelId="{AC5DF500-CB32-4DC6-9BCF-5330AAB14448}" type="pres">
      <dgm:prSet presAssocID="{5B0126B4-E6F7-41FA-9D21-FB665B589A8B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2805BBC4-386C-47E5-BE55-16C23EC1C370}" type="pres">
      <dgm:prSet presAssocID="{5B0126B4-E6F7-41FA-9D21-FB665B589A8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F5E2BA-02F7-4A08-82EB-BAC7729DED92}" type="pres">
      <dgm:prSet presAssocID="{5B0126B4-E6F7-41FA-9D21-FB665B589A8B}" presName="negativeSpace" presStyleCnt="0"/>
      <dgm:spPr/>
    </dgm:pt>
    <dgm:pt modelId="{D08EB9AC-BA7C-4635-8B30-ADE502D99A27}" type="pres">
      <dgm:prSet presAssocID="{5B0126B4-E6F7-41FA-9D21-FB665B589A8B}" presName="childText" presStyleLbl="conFgAcc1" presStyleIdx="1" presStyleCnt="4">
        <dgm:presLayoutVars>
          <dgm:bulletEnabled val="1"/>
        </dgm:presLayoutVars>
      </dgm:prSet>
      <dgm:spPr/>
    </dgm:pt>
    <dgm:pt modelId="{A8AE318D-F841-4C09-B4CE-8A5232E395A3}" type="pres">
      <dgm:prSet presAssocID="{062103CE-07D6-4479-A2E5-598E71E3BB2F}" presName="spaceBetweenRectangles" presStyleCnt="0"/>
      <dgm:spPr/>
    </dgm:pt>
    <dgm:pt modelId="{EC0011E0-F126-4C0C-BF70-9148AA7FB5B4}" type="pres">
      <dgm:prSet presAssocID="{2F40EF79-7373-41B6-936D-B06714977BD3}" presName="parentLin" presStyleCnt="0"/>
      <dgm:spPr/>
    </dgm:pt>
    <dgm:pt modelId="{4B6842BE-1929-47D6-9CB0-DA65FFD000E7}" type="pres">
      <dgm:prSet presAssocID="{2F40EF79-7373-41B6-936D-B06714977BD3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2C5BFF26-445E-4860-8373-6081F3386E52}" type="pres">
      <dgm:prSet presAssocID="{2F40EF79-7373-41B6-936D-B06714977BD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9DF4283-7FDE-4E9F-A708-AB7A1F481A2F}" type="pres">
      <dgm:prSet presAssocID="{2F40EF79-7373-41B6-936D-B06714977BD3}" presName="negativeSpace" presStyleCnt="0"/>
      <dgm:spPr/>
    </dgm:pt>
    <dgm:pt modelId="{581A571C-F44E-4A37-ACBA-29971E10A953}" type="pres">
      <dgm:prSet presAssocID="{2F40EF79-7373-41B6-936D-B06714977BD3}" presName="childText" presStyleLbl="conFgAcc1" presStyleIdx="2" presStyleCnt="4">
        <dgm:presLayoutVars>
          <dgm:bulletEnabled val="1"/>
        </dgm:presLayoutVars>
      </dgm:prSet>
      <dgm:spPr/>
    </dgm:pt>
    <dgm:pt modelId="{B910AA28-2442-42F9-A1F8-8DF1009AA8CF}" type="pres">
      <dgm:prSet presAssocID="{E3DBCCEF-14D6-44CF-A3B5-09F19AD2CD48}" presName="spaceBetweenRectangles" presStyleCnt="0"/>
      <dgm:spPr/>
    </dgm:pt>
    <dgm:pt modelId="{86852E49-BE5B-4DBA-88CA-A26F94E82C24}" type="pres">
      <dgm:prSet presAssocID="{6D3AB0F6-03A8-41E2-8849-EEB4ECEB670B}" presName="parentLin" presStyleCnt="0"/>
      <dgm:spPr/>
    </dgm:pt>
    <dgm:pt modelId="{6667764B-F9EC-4C39-839E-39912D2C25EA}" type="pres">
      <dgm:prSet presAssocID="{6D3AB0F6-03A8-41E2-8849-EEB4ECEB670B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2B7AC6D5-BCB7-4CC1-B115-10795937C1B7}" type="pres">
      <dgm:prSet presAssocID="{6D3AB0F6-03A8-41E2-8849-EEB4ECEB670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5D39D1-F668-49CE-8261-CD4A7F93421E}" type="pres">
      <dgm:prSet presAssocID="{6D3AB0F6-03A8-41E2-8849-EEB4ECEB670B}" presName="negativeSpace" presStyleCnt="0"/>
      <dgm:spPr/>
    </dgm:pt>
    <dgm:pt modelId="{D6261133-4E45-48DB-BFB5-2005A2BF010D}" type="pres">
      <dgm:prSet presAssocID="{6D3AB0F6-03A8-41E2-8849-EEB4ECEB670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661775C-53A4-46F1-BC35-F4DC01A544EB}" type="presOf" srcId="{906993FB-BD00-4145-BE27-2F67618A5BCF}" destId="{8A546332-EA34-4636-89E6-B1DB0A72FF26}" srcOrd="1" destOrd="0" presId="urn:microsoft.com/office/officeart/2005/8/layout/list1"/>
    <dgm:cxn modelId="{FCEF4F84-A617-4B31-B04C-96F856333E16}" srcId="{F5C4D090-5CE9-45B5-8024-51EC17D5A021}" destId="{6D3AB0F6-03A8-41E2-8849-EEB4ECEB670B}" srcOrd="3" destOrd="0" parTransId="{ED8C5C88-7AE8-4D53-BF82-EF7F81A20FF6}" sibTransId="{4B28ABEC-F457-4344-B645-4BA73EC73C0B}"/>
    <dgm:cxn modelId="{68EE4B4F-FFE8-4CA7-9553-1F1D253F3EF2}" type="presOf" srcId="{5B0126B4-E6F7-41FA-9D21-FB665B589A8B}" destId="{AC5DF500-CB32-4DC6-9BCF-5330AAB14448}" srcOrd="0" destOrd="0" presId="urn:microsoft.com/office/officeart/2005/8/layout/list1"/>
    <dgm:cxn modelId="{0E610D79-6E99-47B5-BAA8-7F30EB802DF6}" srcId="{F5C4D090-5CE9-45B5-8024-51EC17D5A021}" destId="{906993FB-BD00-4145-BE27-2F67618A5BCF}" srcOrd="0" destOrd="0" parTransId="{C2B74AB3-1986-4BE0-BF02-D1D5E82E2B0A}" sibTransId="{1249ACFB-9830-4D10-A01D-05618292AC60}"/>
    <dgm:cxn modelId="{C0A80EC0-4487-46E6-A54D-02EFD6E1A008}" srcId="{F5C4D090-5CE9-45B5-8024-51EC17D5A021}" destId="{5B0126B4-E6F7-41FA-9D21-FB665B589A8B}" srcOrd="1" destOrd="0" parTransId="{E573CE58-213A-445A-86D5-534C39AF7D58}" sibTransId="{062103CE-07D6-4479-A2E5-598E71E3BB2F}"/>
    <dgm:cxn modelId="{0DCB6B72-A779-47B0-AA9D-9CCD421C223D}" type="presOf" srcId="{906993FB-BD00-4145-BE27-2F67618A5BCF}" destId="{5AE100C7-C0CE-4129-B02F-381E8786229B}" srcOrd="0" destOrd="0" presId="urn:microsoft.com/office/officeart/2005/8/layout/list1"/>
    <dgm:cxn modelId="{6730B4FD-2810-4229-BAED-782AE945BFEE}" type="presOf" srcId="{6D3AB0F6-03A8-41E2-8849-EEB4ECEB670B}" destId="{6667764B-F9EC-4C39-839E-39912D2C25EA}" srcOrd="0" destOrd="0" presId="urn:microsoft.com/office/officeart/2005/8/layout/list1"/>
    <dgm:cxn modelId="{463E51FC-B2E7-4562-9884-7A28F25A5CAB}" type="presOf" srcId="{5B0126B4-E6F7-41FA-9D21-FB665B589A8B}" destId="{2805BBC4-386C-47E5-BE55-16C23EC1C370}" srcOrd="1" destOrd="0" presId="urn:microsoft.com/office/officeart/2005/8/layout/list1"/>
    <dgm:cxn modelId="{3E49F5FE-6E05-4A83-8E29-D51BD5A80981}" type="presOf" srcId="{6D3AB0F6-03A8-41E2-8849-EEB4ECEB670B}" destId="{2B7AC6D5-BCB7-4CC1-B115-10795937C1B7}" srcOrd="1" destOrd="0" presId="urn:microsoft.com/office/officeart/2005/8/layout/list1"/>
    <dgm:cxn modelId="{8920D7FA-009C-4838-8B8D-5C3F2B02817A}" type="presOf" srcId="{2F40EF79-7373-41B6-936D-B06714977BD3}" destId="{4B6842BE-1929-47D6-9CB0-DA65FFD000E7}" srcOrd="0" destOrd="0" presId="urn:microsoft.com/office/officeart/2005/8/layout/list1"/>
    <dgm:cxn modelId="{95DABEC0-4091-4A9D-A055-EBAD25E65D02}" srcId="{F5C4D090-5CE9-45B5-8024-51EC17D5A021}" destId="{2F40EF79-7373-41B6-936D-B06714977BD3}" srcOrd="2" destOrd="0" parTransId="{C9A8C212-277B-4364-B155-A15639C784D5}" sibTransId="{E3DBCCEF-14D6-44CF-A3B5-09F19AD2CD48}"/>
    <dgm:cxn modelId="{429075C7-DA4B-4FFA-BB3F-4A937ABFD137}" type="presOf" srcId="{2F40EF79-7373-41B6-936D-B06714977BD3}" destId="{2C5BFF26-445E-4860-8373-6081F3386E52}" srcOrd="1" destOrd="0" presId="urn:microsoft.com/office/officeart/2005/8/layout/list1"/>
    <dgm:cxn modelId="{53A80F1F-6AF0-4394-8937-2B55E92B1C94}" type="presOf" srcId="{F5C4D090-5CE9-45B5-8024-51EC17D5A021}" destId="{036A82AA-9FD9-449E-8906-564CD37AD5D9}" srcOrd="0" destOrd="0" presId="urn:microsoft.com/office/officeart/2005/8/layout/list1"/>
    <dgm:cxn modelId="{B758891F-42E6-4EF3-BCC9-E7C33CA2FDDC}" type="presParOf" srcId="{036A82AA-9FD9-449E-8906-564CD37AD5D9}" destId="{85A9B854-ECF1-46DB-A332-F77E8CAD1506}" srcOrd="0" destOrd="0" presId="urn:microsoft.com/office/officeart/2005/8/layout/list1"/>
    <dgm:cxn modelId="{3A2820B2-5F3E-4AEA-BF0B-69FCF68A2EAA}" type="presParOf" srcId="{85A9B854-ECF1-46DB-A332-F77E8CAD1506}" destId="{5AE100C7-C0CE-4129-B02F-381E8786229B}" srcOrd="0" destOrd="0" presId="urn:microsoft.com/office/officeart/2005/8/layout/list1"/>
    <dgm:cxn modelId="{63FE1FED-A872-40FA-AA86-36BFA25F20E6}" type="presParOf" srcId="{85A9B854-ECF1-46DB-A332-F77E8CAD1506}" destId="{8A546332-EA34-4636-89E6-B1DB0A72FF26}" srcOrd="1" destOrd="0" presId="urn:microsoft.com/office/officeart/2005/8/layout/list1"/>
    <dgm:cxn modelId="{CC867507-8F86-48D0-8725-2C3E5580B11A}" type="presParOf" srcId="{036A82AA-9FD9-449E-8906-564CD37AD5D9}" destId="{D80FAA63-574D-44A5-9F17-89055C64D5FD}" srcOrd="1" destOrd="0" presId="urn:microsoft.com/office/officeart/2005/8/layout/list1"/>
    <dgm:cxn modelId="{8C66AC8C-A094-4DB6-9E51-105AA2913BFF}" type="presParOf" srcId="{036A82AA-9FD9-449E-8906-564CD37AD5D9}" destId="{59F5AA37-A533-4BF3-ACDA-65E24FB4D7BC}" srcOrd="2" destOrd="0" presId="urn:microsoft.com/office/officeart/2005/8/layout/list1"/>
    <dgm:cxn modelId="{506BD3DF-C7BD-499F-8D88-2020A2F44BEA}" type="presParOf" srcId="{036A82AA-9FD9-449E-8906-564CD37AD5D9}" destId="{A5D97748-5F21-42EF-B1D2-BA02CA78CBB5}" srcOrd="3" destOrd="0" presId="urn:microsoft.com/office/officeart/2005/8/layout/list1"/>
    <dgm:cxn modelId="{AAD7F024-F63C-417A-A4A9-9E11A9AC9CC3}" type="presParOf" srcId="{036A82AA-9FD9-449E-8906-564CD37AD5D9}" destId="{AC24E345-28F0-46BB-8579-600BB248AFE2}" srcOrd="4" destOrd="0" presId="urn:microsoft.com/office/officeart/2005/8/layout/list1"/>
    <dgm:cxn modelId="{8A0059DE-D9D4-4FCB-B776-527D383B8A05}" type="presParOf" srcId="{AC24E345-28F0-46BB-8579-600BB248AFE2}" destId="{AC5DF500-CB32-4DC6-9BCF-5330AAB14448}" srcOrd="0" destOrd="0" presId="urn:microsoft.com/office/officeart/2005/8/layout/list1"/>
    <dgm:cxn modelId="{774A763A-F801-4A3E-BA1F-96812494BE2E}" type="presParOf" srcId="{AC24E345-28F0-46BB-8579-600BB248AFE2}" destId="{2805BBC4-386C-47E5-BE55-16C23EC1C370}" srcOrd="1" destOrd="0" presId="urn:microsoft.com/office/officeart/2005/8/layout/list1"/>
    <dgm:cxn modelId="{FBA0B6FA-8A6B-4FF0-8A03-CE56962F1986}" type="presParOf" srcId="{036A82AA-9FD9-449E-8906-564CD37AD5D9}" destId="{9EF5E2BA-02F7-4A08-82EB-BAC7729DED92}" srcOrd="5" destOrd="0" presId="urn:microsoft.com/office/officeart/2005/8/layout/list1"/>
    <dgm:cxn modelId="{E943D9AD-C4BD-4450-9B43-8E803F235231}" type="presParOf" srcId="{036A82AA-9FD9-449E-8906-564CD37AD5D9}" destId="{D08EB9AC-BA7C-4635-8B30-ADE502D99A27}" srcOrd="6" destOrd="0" presId="urn:microsoft.com/office/officeart/2005/8/layout/list1"/>
    <dgm:cxn modelId="{997F798B-7196-47B5-8979-56CD4D338B43}" type="presParOf" srcId="{036A82AA-9FD9-449E-8906-564CD37AD5D9}" destId="{A8AE318D-F841-4C09-B4CE-8A5232E395A3}" srcOrd="7" destOrd="0" presId="urn:microsoft.com/office/officeart/2005/8/layout/list1"/>
    <dgm:cxn modelId="{FFEF1480-60A2-4597-8C00-62C3FBE9F32C}" type="presParOf" srcId="{036A82AA-9FD9-449E-8906-564CD37AD5D9}" destId="{EC0011E0-F126-4C0C-BF70-9148AA7FB5B4}" srcOrd="8" destOrd="0" presId="urn:microsoft.com/office/officeart/2005/8/layout/list1"/>
    <dgm:cxn modelId="{92FD7B0E-C62E-4E6B-950F-5E8DC641854C}" type="presParOf" srcId="{EC0011E0-F126-4C0C-BF70-9148AA7FB5B4}" destId="{4B6842BE-1929-47D6-9CB0-DA65FFD000E7}" srcOrd="0" destOrd="0" presId="urn:microsoft.com/office/officeart/2005/8/layout/list1"/>
    <dgm:cxn modelId="{F91B1744-FE2D-4C33-B505-18D042F5EF05}" type="presParOf" srcId="{EC0011E0-F126-4C0C-BF70-9148AA7FB5B4}" destId="{2C5BFF26-445E-4860-8373-6081F3386E52}" srcOrd="1" destOrd="0" presId="urn:microsoft.com/office/officeart/2005/8/layout/list1"/>
    <dgm:cxn modelId="{8ED8AE29-F964-471D-AE91-3F73FB20E59F}" type="presParOf" srcId="{036A82AA-9FD9-449E-8906-564CD37AD5D9}" destId="{49DF4283-7FDE-4E9F-A708-AB7A1F481A2F}" srcOrd="9" destOrd="0" presId="urn:microsoft.com/office/officeart/2005/8/layout/list1"/>
    <dgm:cxn modelId="{6AD81447-EE9C-4B80-BB08-970D5EC7743C}" type="presParOf" srcId="{036A82AA-9FD9-449E-8906-564CD37AD5D9}" destId="{581A571C-F44E-4A37-ACBA-29971E10A953}" srcOrd="10" destOrd="0" presId="urn:microsoft.com/office/officeart/2005/8/layout/list1"/>
    <dgm:cxn modelId="{E6CAD24E-7335-4641-ADCF-BFFCD6256142}" type="presParOf" srcId="{036A82AA-9FD9-449E-8906-564CD37AD5D9}" destId="{B910AA28-2442-42F9-A1F8-8DF1009AA8CF}" srcOrd="11" destOrd="0" presId="urn:microsoft.com/office/officeart/2005/8/layout/list1"/>
    <dgm:cxn modelId="{D7B2F61C-886F-4C6D-A25D-FEE79201A53C}" type="presParOf" srcId="{036A82AA-9FD9-449E-8906-564CD37AD5D9}" destId="{86852E49-BE5B-4DBA-88CA-A26F94E82C24}" srcOrd="12" destOrd="0" presId="urn:microsoft.com/office/officeart/2005/8/layout/list1"/>
    <dgm:cxn modelId="{577BB8C3-405F-4389-96B7-21B318D82156}" type="presParOf" srcId="{86852E49-BE5B-4DBA-88CA-A26F94E82C24}" destId="{6667764B-F9EC-4C39-839E-39912D2C25EA}" srcOrd="0" destOrd="0" presId="urn:microsoft.com/office/officeart/2005/8/layout/list1"/>
    <dgm:cxn modelId="{065E1B5F-579A-474E-AD06-AB978BE16089}" type="presParOf" srcId="{86852E49-BE5B-4DBA-88CA-A26F94E82C24}" destId="{2B7AC6D5-BCB7-4CC1-B115-10795937C1B7}" srcOrd="1" destOrd="0" presId="urn:microsoft.com/office/officeart/2005/8/layout/list1"/>
    <dgm:cxn modelId="{6D90C29A-FFA0-41F6-9026-0CD80402AD7B}" type="presParOf" srcId="{036A82AA-9FD9-449E-8906-564CD37AD5D9}" destId="{755D39D1-F668-49CE-8261-CD4A7F93421E}" srcOrd="13" destOrd="0" presId="urn:microsoft.com/office/officeart/2005/8/layout/list1"/>
    <dgm:cxn modelId="{E57CA2AD-7008-4468-B5D7-32A9B7D2FAA2}" type="presParOf" srcId="{036A82AA-9FD9-449E-8906-564CD37AD5D9}" destId="{D6261133-4E45-48DB-BFB5-2005A2BF010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EC6B0EA-3CFF-284D-8BE8-F29117094179}" type="presOf" srcId="{3A0B205E-2124-7949-B48B-54F54DAAFC2B}" destId="{242592D4-6730-404E-AF64-00167BAD94E6}" srcOrd="0" destOrd="0" presId="urn:microsoft.com/office/officeart/2005/8/layout/default"/>
    <dgm:cxn modelId="{6E262277-34B0-6948-A214-35CC5A3517C1}" type="presOf" srcId="{84C9CEC6-BDCB-7046-ACFB-68D83DBC4741}" destId="{5A081DA5-464F-A94A-8A8E-B9CE6BA0DCA2}" srcOrd="0" destOrd="0" presId="urn:microsoft.com/office/officeart/2005/8/layout/default"/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2606BE22-5D4B-F140-962C-140DDF5BE9E7}" type="presOf" srcId="{8B7C42ED-9F41-2E45-9F2F-5768A3CEB281}" destId="{2EA37B38-2F95-E04C-8A50-A3ECC3339ED1}" srcOrd="0" destOrd="0" presId="urn:microsoft.com/office/officeart/2005/8/layout/default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A0202940-A931-CA41-B363-1562CF3E7100}" type="presOf" srcId="{F8576A18-7C05-4941-8F97-0EAEDB078C7B}" destId="{DF818B26-4FD9-2542-8655-EE8AEE01E38B}" srcOrd="0" destOrd="0" presId="urn:microsoft.com/office/officeart/2005/8/layout/default"/>
    <dgm:cxn modelId="{EB5C87BA-D49F-E742-9B52-3C2E95624BB0}" type="presOf" srcId="{75DAC384-D433-BE4F-8931-A208C76792D0}" destId="{5F90A5F5-A539-E14C-B269-41D385F2A16B}" srcOrd="0" destOrd="0" presId="urn:microsoft.com/office/officeart/2005/8/layout/default"/>
    <dgm:cxn modelId="{2E788BFB-E27C-1547-B752-B2A6C2772D23}" type="presOf" srcId="{0020C4F1-1836-9C41-9C78-44A1F11A7CE3}" destId="{C3516174-88AA-F14F-8624-9701A0AF1A5F}" srcOrd="0" destOrd="0" presId="urn:microsoft.com/office/officeart/2005/8/layout/default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78D2212F-88F3-154C-8E9F-34CFF143A462}" type="presParOf" srcId="{5F90A5F5-A539-E14C-B269-41D385F2A16B}" destId="{DF818B26-4FD9-2542-8655-EE8AEE01E38B}" srcOrd="0" destOrd="0" presId="urn:microsoft.com/office/officeart/2005/8/layout/default"/>
    <dgm:cxn modelId="{E8553BF1-4BCE-8D4B-8FD8-F1421085E550}" type="presParOf" srcId="{5F90A5F5-A539-E14C-B269-41D385F2A16B}" destId="{653B43C5-28D0-7645-8F76-4C972A028C11}" srcOrd="1" destOrd="0" presId="urn:microsoft.com/office/officeart/2005/8/layout/default"/>
    <dgm:cxn modelId="{89A2C850-896D-7D45-BB17-61F3E831019F}" type="presParOf" srcId="{5F90A5F5-A539-E14C-B269-41D385F2A16B}" destId="{242592D4-6730-404E-AF64-00167BAD94E6}" srcOrd="2" destOrd="0" presId="urn:microsoft.com/office/officeart/2005/8/layout/default"/>
    <dgm:cxn modelId="{CDBB000D-A4BD-AF4B-AC73-08599F436D79}" type="presParOf" srcId="{5F90A5F5-A539-E14C-B269-41D385F2A16B}" destId="{F878AAF8-9B0C-5844-888B-B3176F1B4ECA}" srcOrd="3" destOrd="0" presId="urn:microsoft.com/office/officeart/2005/8/layout/default"/>
    <dgm:cxn modelId="{C96FD282-529E-E343-B31E-8A5205EFECA0}" type="presParOf" srcId="{5F90A5F5-A539-E14C-B269-41D385F2A16B}" destId="{2EA37B38-2F95-E04C-8A50-A3ECC3339ED1}" srcOrd="4" destOrd="0" presId="urn:microsoft.com/office/officeart/2005/8/layout/default"/>
    <dgm:cxn modelId="{3FD4D3FD-CFCC-2D42-89BD-6EC1D6FEF831}" type="presParOf" srcId="{5F90A5F5-A539-E14C-B269-41D385F2A16B}" destId="{E9B92708-FFEA-1F49-9533-1337B43CA932}" srcOrd="5" destOrd="0" presId="urn:microsoft.com/office/officeart/2005/8/layout/default"/>
    <dgm:cxn modelId="{0A1AA503-F8BF-1B43-9EA0-7F2A7AA982AB}" type="presParOf" srcId="{5F90A5F5-A539-E14C-B269-41D385F2A16B}" destId="{5A081DA5-464F-A94A-8A8E-B9CE6BA0DCA2}" srcOrd="6" destOrd="0" presId="urn:microsoft.com/office/officeart/2005/8/layout/default"/>
    <dgm:cxn modelId="{E0A0F856-11A5-C34F-804E-828FCC6DF02C}" type="presParOf" srcId="{5F90A5F5-A539-E14C-B269-41D385F2A16B}" destId="{A163264C-A012-1945-922A-7E57649DF326}" srcOrd="7" destOrd="0" presId="urn:microsoft.com/office/officeart/2005/8/layout/default"/>
    <dgm:cxn modelId="{E2121944-2B6F-524A-A9EA-B07AFD72F8BB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36CFF97-E545-B44E-9ADD-46DE5F7B69E7}" type="presOf" srcId="{0020C4F1-1836-9C41-9C78-44A1F11A7CE3}" destId="{C3516174-88AA-F14F-8624-9701A0AF1A5F}" srcOrd="0" destOrd="0" presId="urn:microsoft.com/office/officeart/2005/8/layout/default"/>
    <dgm:cxn modelId="{15EFC0A4-E236-EF43-A1DB-818874F9EF19}" type="presOf" srcId="{F8576A18-7C05-4941-8F97-0EAEDB078C7B}" destId="{DF818B26-4FD9-2542-8655-EE8AEE01E38B}" srcOrd="0" destOrd="0" presId="urn:microsoft.com/office/officeart/2005/8/layout/default"/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398B7643-DE76-0249-8AAB-CCB46B644145}" type="presOf" srcId="{3A0B205E-2124-7949-B48B-54F54DAAFC2B}" destId="{242592D4-6730-404E-AF64-00167BAD94E6}" srcOrd="0" destOrd="0" presId="urn:microsoft.com/office/officeart/2005/8/layout/default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325FFEFC-9386-2F45-82D6-48FFFE028532}" type="presOf" srcId="{84C9CEC6-BDCB-7046-ACFB-68D83DBC4741}" destId="{5A081DA5-464F-A94A-8A8E-B9CE6BA0DCA2}" srcOrd="0" destOrd="0" presId="urn:microsoft.com/office/officeart/2005/8/layout/default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6FDE7869-BD0F-5342-A370-B7BD6E6B725B}" type="presOf" srcId="{8B7C42ED-9F41-2E45-9F2F-5768A3CEB281}" destId="{2EA37B38-2F95-E04C-8A50-A3ECC3339ED1}" srcOrd="0" destOrd="0" presId="urn:microsoft.com/office/officeart/2005/8/layout/default"/>
    <dgm:cxn modelId="{1EA9D41A-9CD7-514B-92EA-C448D9AE865D}" type="presOf" srcId="{75DAC384-D433-BE4F-8931-A208C76792D0}" destId="{5F90A5F5-A539-E14C-B269-41D385F2A16B}" srcOrd="0" destOrd="0" presId="urn:microsoft.com/office/officeart/2005/8/layout/default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21955A2D-939C-1E40-B765-C71242AF29B7}" type="presParOf" srcId="{5F90A5F5-A539-E14C-B269-41D385F2A16B}" destId="{DF818B26-4FD9-2542-8655-EE8AEE01E38B}" srcOrd="0" destOrd="0" presId="urn:microsoft.com/office/officeart/2005/8/layout/default"/>
    <dgm:cxn modelId="{04BA4873-951D-6D42-8A37-95C35E2ACD0A}" type="presParOf" srcId="{5F90A5F5-A539-E14C-B269-41D385F2A16B}" destId="{653B43C5-28D0-7645-8F76-4C972A028C11}" srcOrd="1" destOrd="0" presId="urn:microsoft.com/office/officeart/2005/8/layout/default"/>
    <dgm:cxn modelId="{6DA52506-9ACC-C343-A53B-0A3777F6FA93}" type="presParOf" srcId="{5F90A5F5-A539-E14C-B269-41D385F2A16B}" destId="{242592D4-6730-404E-AF64-00167BAD94E6}" srcOrd="2" destOrd="0" presId="urn:microsoft.com/office/officeart/2005/8/layout/default"/>
    <dgm:cxn modelId="{36A1D6DD-4319-3144-B5E1-27B8EC0C25CC}" type="presParOf" srcId="{5F90A5F5-A539-E14C-B269-41D385F2A16B}" destId="{F878AAF8-9B0C-5844-888B-B3176F1B4ECA}" srcOrd="3" destOrd="0" presId="urn:microsoft.com/office/officeart/2005/8/layout/default"/>
    <dgm:cxn modelId="{D5E954B0-6510-4C4B-99C0-DB0436268622}" type="presParOf" srcId="{5F90A5F5-A539-E14C-B269-41D385F2A16B}" destId="{2EA37B38-2F95-E04C-8A50-A3ECC3339ED1}" srcOrd="4" destOrd="0" presId="urn:microsoft.com/office/officeart/2005/8/layout/default"/>
    <dgm:cxn modelId="{2773530D-5E89-AF43-8001-5DD8602E0FA5}" type="presParOf" srcId="{5F90A5F5-A539-E14C-B269-41D385F2A16B}" destId="{E9B92708-FFEA-1F49-9533-1337B43CA932}" srcOrd="5" destOrd="0" presId="urn:microsoft.com/office/officeart/2005/8/layout/default"/>
    <dgm:cxn modelId="{B371557C-7674-1541-801C-335D2E6CBCD9}" type="presParOf" srcId="{5F90A5F5-A539-E14C-B269-41D385F2A16B}" destId="{5A081DA5-464F-A94A-8A8E-B9CE6BA0DCA2}" srcOrd="6" destOrd="0" presId="urn:microsoft.com/office/officeart/2005/8/layout/default"/>
    <dgm:cxn modelId="{AC7CF0E6-B43C-9D42-817D-9064592616FA}" type="presParOf" srcId="{5F90A5F5-A539-E14C-B269-41D385F2A16B}" destId="{A163264C-A012-1945-922A-7E57649DF326}" srcOrd="7" destOrd="0" presId="urn:microsoft.com/office/officeart/2005/8/layout/default"/>
    <dgm:cxn modelId="{06A9D97B-50EF-9E47-9A5A-D3F212DCAB13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CDB4C8A-B67F-9A40-B1C9-CBFE02CA1430}" type="presOf" srcId="{8B7C42ED-9F41-2E45-9F2F-5768A3CEB281}" destId="{2EA37B38-2F95-E04C-8A50-A3ECC3339ED1}" srcOrd="0" destOrd="0" presId="urn:microsoft.com/office/officeart/2005/8/layout/default"/>
    <dgm:cxn modelId="{A420E8BE-557B-BA42-83C4-DE61561C1917}" type="presOf" srcId="{3A0B205E-2124-7949-B48B-54F54DAAFC2B}" destId="{242592D4-6730-404E-AF64-00167BAD94E6}" srcOrd="0" destOrd="0" presId="urn:microsoft.com/office/officeart/2005/8/layout/default"/>
    <dgm:cxn modelId="{92156506-B9C4-2C4F-96FE-C3273C0A7252}" type="presOf" srcId="{75DAC384-D433-BE4F-8931-A208C76792D0}" destId="{5F90A5F5-A539-E14C-B269-41D385F2A16B}" srcOrd="0" destOrd="0" presId="urn:microsoft.com/office/officeart/2005/8/layout/default"/>
    <dgm:cxn modelId="{75881363-6581-C541-B6A6-4F498085C71E}" type="presOf" srcId="{F8576A18-7C05-4941-8F97-0EAEDB078C7B}" destId="{DF818B26-4FD9-2542-8655-EE8AEE01E38B}" srcOrd="0" destOrd="0" presId="urn:microsoft.com/office/officeart/2005/8/layout/default"/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A80B804D-C396-E047-A0E8-26501AE56F5B}" type="presOf" srcId="{0020C4F1-1836-9C41-9C78-44A1F11A7CE3}" destId="{C3516174-88AA-F14F-8624-9701A0AF1A5F}" srcOrd="0" destOrd="0" presId="urn:microsoft.com/office/officeart/2005/8/layout/default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122BB196-17C5-6142-BC7F-02D22A19F037}" type="presOf" srcId="{84C9CEC6-BDCB-7046-ACFB-68D83DBC4741}" destId="{5A081DA5-464F-A94A-8A8E-B9CE6BA0DCA2}" srcOrd="0" destOrd="0" presId="urn:microsoft.com/office/officeart/2005/8/layout/default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D2954549-82E4-084D-BCA1-EEA9057C1738}" type="presParOf" srcId="{5F90A5F5-A539-E14C-B269-41D385F2A16B}" destId="{DF818B26-4FD9-2542-8655-EE8AEE01E38B}" srcOrd="0" destOrd="0" presId="urn:microsoft.com/office/officeart/2005/8/layout/default"/>
    <dgm:cxn modelId="{81D2BC83-EC2E-734B-8F61-E16CCF42230F}" type="presParOf" srcId="{5F90A5F5-A539-E14C-B269-41D385F2A16B}" destId="{653B43C5-28D0-7645-8F76-4C972A028C11}" srcOrd="1" destOrd="0" presId="urn:microsoft.com/office/officeart/2005/8/layout/default"/>
    <dgm:cxn modelId="{08B6B256-9169-D04C-92E2-00ADBC7F4806}" type="presParOf" srcId="{5F90A5F5-A539-E14C-B269-41D385F2A16B}" destId="{242592D4-6730-404E-AF64-00167BAD94E6}" srcOrd="2" destOrd="0" presId="urn:microsoft.com/office/officeart/2005/8/layout/default"/>
    <dgm:cxn modelId="{F8391871-3113-B74C-8511-CFEE2D279EF3}" type="presParOf" srcId="{5F90A5F5-A539-E14C-B269-41D385F2A16B}" destId="{F878AAF8-9B0C-5844-888B-B3176F1B4ECA}" srcOrd="3" destOrd="0" presId="urn:microsoft.com/office/officeart/2005/8/layout/default"/>
    <dgm:cxn modelId="{D431BABE-2518-8F4B-A752-B56FA7F001CD}" type="presParOf" srcId="{5F90A5F5-A539-E14C-B269-41D385F2A16B}" destId="{2EA37B38-2F95-E04C-8A50-A3ECC3339ED1}" srcOrd="4" destOrd="0" presId="urn:microsoft.com/office/officeart/2005/8/layout/default"/>
    <dgm:cxn modelId="{C4728DC4-C46E-434F-B254-AAF64035CC52}" type="presParOf" srcId="{5F90A5F5-A539-E14C-B269-41D385F2A16B}" destId="{E9B92708-FFEA-1F49-9533-1337B43CA932}" srcOrd="5" destOrd="0" presId="urn:microsoft.com/office/officeart/2005/8/layout/default"/>
    <dgm:cxn modelId="{C89FB9DE-4AD1-7C44-80FC-B3DD7E2C8734}" type="presParOf" srcId="{5F90A5F5-A539-E14C-B269-41D385F2A16B}" destId="{5A081DA5-464F-A94A-8A8E-B9CE6BA0DCA2}" srcOrd="6" destOrd="0" presId="urn:microsoft.com/office/officeart/2005/8/layout/default"/>
    <dgm:cxn modelId="{CE242F13-69C7-C346-92DF-5A99B7E141A1}" type="presParOf" srcId="{5F90A5F5-A539-E14C-B269-41D385F2A16B}" destId="{A163264C-A012-1945-922A-7E57649DF326}" srcOrd="7" destOrd="0" presId="urn:microsoft.com/office/officeart/2005/8/layout/default"/>
    <dgm:cxn modelId="{C7C91E5C-2F92-1F4E-ADD0-D983BB9F7AA4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5DAC384-D433-BE4F-8931-A208C76792D0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576A18-7C05-4941-8F97-0EAEDB078C7B}">
      <dgm:prSet phldrT="[Text]"/>
      <dgm:spPr/>
      <dgm:t>
        <a:bodyPr/>
        <a:lstStyle/>
        <a:p>
          <a:r>
            <a:rPr lang="en-US" dirty="0"/>
            <a:t>ABİDE</a:t>
          </a:r>
        </a:p>
      </dgm:t>
    </dgm:pt>
    <dgm:pt modelId="{2D18BCA3-B0D9-FA45-86E8-6B34E6EEA5F1}" type="parTrans" cxnId="{CB71B88E-C9AC-A74E-B4D8-266FCDBEE90D}">
      <dgm:prSet/>
      <dgm:spPr/>
      <dgm:t>
        <a:bodyPr/>
        <a:lstStyle/>
        <a:p>
          <a:endParaRPr lang="en-US"/>
        </a:p>
      </dgm:t>
    </dgm:pt>
    <dgm:pt modelId="{49BF76ED-70BC-2C4B-BE39-06AEC6857229}" type="sibTrans" cxnId="{CB71B88E-C9AC-A74E-B4D8-266FCDBEE90D}">
      <dgm:prSet/>
      <dgm:spPr/>
      <dgm:t>
        <a:bodyPr/>
        <a:lstStyle/>
        <a:p>
          <a:endParaRPr lang="en-US"/>
        </a:p>
      </dgm:t>
    </dgm:pt>
    <dgm:pt modelId="{3A0B205E-2124-7949-B48B-54F54DAAFC2B}">
      <dgm:prSet phldrT="[Text]" phldr="1"/>
      <dgm:spPr/>
      <dgm:t>
        <a:bodyPr/>
        <a:lstStyle/>
        <a:p>
          <a:endParaRPr lang="en-US"/>
        </a:p>
      </dgm:t>
    </dgm:pt>
    <dgm:pt modelId="{58AE9B71-53E4-0C41-BB75-D08B1D22C46E}" type="parTrans" cxnId="{C416FAA0-1529-4A4F-B9A8-72D0352013CC}">
      <dgm:prSet/>
      <dgm:spPr/>
      <dgm:t>
        <a:bodyPr/>
        <a:lstStyle/>
        <a:p>
          <a:endParaRPr lang="en-US"/>
        </a:p>
      </dgm:t>
    </dgm:pt>
    <dgm:pt modelId="{6C2D244E-E170-8847-B0BC-1E97D1A0D8F6}" type="sibTrans" cxnId="{C416FAA0-1529-4A4F-B9A8-72D0352013CC}">
      <dgm:prSet/>
      <dgm:spPr/>
      <dgm:t>
        <a:bodyPr/>
        <a:lstStyle/>
        <a:p>
          <a:endParaRPr lang="en-US"/>
        </a:p>
      </dgm:t>
    </dgm:pt>
    <dgm:pt modelId="{8B7C42ED-9F41-2E45-9F2F-5768A3CEB281}">
      <dgm:prSet phldrT="[Text]" phldr="1"/>
      <dgm:spPr/>
      <dgm:t>
        <a:bodyPr/>
        <a:lstStyle/>
        <a:p>
          <a:endParaRPr lang="en-US"/>
        </a:p>
      </dgm:t>
    </dgm:pt>
    <dgm:pt modelId="{359FC265-81F8-5543-A9E0-91F2F35B0505}" type="parTrans" cxnId="{B753AD20-F76D-9442-B30F-3B0F31F8C0A0}">
      <dgm:prSet/>
      <dgm:spPr/>
      <dgm:t>
        <a:bodyPr/>
        <a:lstStyle/>
        <a:p>
          <a:endParaRPr lang="en-US"/>
        </a:p>
      </dgm:t>
    </dgm:pt>
    <dgm:pt modelId="{96CEFD2C-317C-F941-99C8-082D3F8B97DD}" type="sibTrans" cxnId="{B753AD20-F76D-9442-B30F-3B0F31F8C0A0}">
      <dgm:prSet/>
      <dgm:spPr/>
      <dgm:t>
        <a:bodyPr/>
        <a:lstStyle/>
        <a:p>
          <a:endParaRPr lang="en-US"/>
        </a:p>
      </dgm:t>
    </dgm:pt>
    <dgm:pt modelId="{84C9CEC6-BDCB-7046-ACFB-68D83DBC4741}">
      <dgm:prSet phldrT="[Text]" phldr="1"/>
      <dgm:spPr/>
      <dgm:t>
        <a:bodyPr/>
        <a:lstStyle/>
        <a:p>
          <a:endParaRPr lang="en-US"/>
        </a:p>
      </dgm:t>
    </dgm:pt>
    <dgm:pt modelId="{2540B211-32EB-0F44-BB29-2BB97B30B608}" type="parTrans" cxnId="{4B4353C4-A142-6842-9EBD-E47906F69B64}">
      <dgm:prSet/>
      <dgm:spPr/>
      <dgm:t>
        <a:bodyPr/>
        <a:lstStyle/>
        <a:p>
          <a:endParaRPr lang="en-US"/>
        </a:p>
      </dgm:t>
    </dgm:pt>
    <dgm:pt modelId="{28B200A1-72CB-8D43-A4AC-6886ADB2E781}" type="sibTrans" cxnId="{4B4353C4-A142-6842-9EBD-E47906F69B64}">
      <dgm:prSet/>
      <dgm:spPr/>
      <dgm:t>
        <a:bodyPr/>
        <a:lstStyle/>
        <a:p>
          <a:endParaRPr lang="en-US"/>
        </a:p>
      </dgm:t>
    </dgm:pt>
    <dgm:pt modelId="{0020C4F1-1836-9C41-9C78-44A1F11A7CE3}">
      <dgm:prSet phldrT="[Text]" phldr="1"/>
      <dgm:spPr/>
      <dgm:t>
        <a:bodyPr/>
        <a:lstStyle/>
        <a:p>
          <a:endParaRPr lang="en-US"/>
        </a:p>
      </dgm:t>
    </dgm:pt>
    <dgm:pt modelId="{BE3AF6B1-A917-944D-A22D-9379B82DA335}" type="parTrans" cxnId="{F5139A92-DFBD-BA42-84D0-31C916AE5CB5}">
      <dgm:prSet/>
      <dgm:spPr/>
      <dgm:t>
        <a:bodyPr/>
        <a:lstStyle/>
        <a:p>
          <a:endParaRPr lang="en-US"/>
        </a:p>
      </dgm:t>
    </dgm:pt>
    <dgm:pt modelId="{F6039ED9-C375-5C40-B66C-7A01F8F974C9}" type="sibTrans" cxnId="{F5139A92-DFBD-BA42-84D0-31C916AE5CB5}">
      <dgm:prSet/>
      <dgm:spPr/>
      <dgm:t>
        <a:bodyPr/>
        <a:lstStyle/>
        <a:p>
          <a:endParaRPr lang="en-US"/>
        </a:p>
      </dgm:t>
    </dgm:pt>
    <dgm:pt modelId="{5F90A5F5-A539-E14C-B269-41D385F2A16B}" type="pres">
      <dgm:prSet presAssocID="{75DAC384-D433-BE4F-8931-A208C76792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18B26-4FD9-2542-8655-EE8AEE01E38B}" type="pres">
      <dgm:prSet presAssocID="{F8576A18-7C05-4941-8F97-0EAEDB078C7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3B43C5-28D0-7645-8F76-4C972A028C11}" type="pres">
      <dgm:prSet presAssocID="{49BF76ED-70BC-2C4B-BE39-06AEC6857229}" presName="sibTrans" presStyleCnt="0"/>
      <dgm:spPr/>
    </dgm:pt>
    <dgm:pt modelId="{242592D4-6730-404E-AF64-00167BAD94E6}" type="pres">
      <dgm:prSet presAssocID="{3A0B205E-2124-7949-B48B-54F54DAAFC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8AAF8-9B0C-5844-888B-B3176F1B4ECA}" type="pres">
      <dgm:prSet presAssocID="{6C2D244E-E170-8847-B0BC-1E97D1A0D8F6}" presName="sibTrans" presStyleCnt="0"/>
      <dgm:spPr/>
    </dgm:pt>
    <dgm:pt modelId="{2EA37B38-2F95-E04C-8A50-A3ECC3339ED1}" type="pres">
      <dgm:prSet presAssocID="{8B7C42ED-9F41-2E45-9F2F-5768A3CEB2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B92708-FFEA-1F49-9533-1337B43CA932}" type="pres">
      <dgm:prSet presAssocID="{96CEFD2C-317C-F941-99C8-082D3F8B97DD}" presName="sibTrans" presStyleCnt="0"/>
      <dgm:spPr/>
    </dgm:pt>
    <dgm:pt modelId="{5A081DA5-464F-A94A-8A8E-B9CE6BA0DCA2}" type="pres">
      <dgm:prSet presAssocID="{84C9CEC6-BDCB-7046-ACFB-68D83DBC474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63264C-A012-1945-922A-7E57649DF326}" type="pres">
      <dgm:prSet presAssocID="{28B200A1-72CB-8D43-A4AC-6886ADB2E781}" presName="sibTrans" presStyleCnt="0"/>
      <dgm:spPr/>
    </dgm:pt>
    <dgm:pt modelId="{C3516174-88AA-F14F-8624-9701A0AF1A5F}" type="pres">
      <dgm:prSet presAssocID="{0020C4F1-1836-9C41-9C78-44A1F11A7CE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6680AE-583C-614C-8AEB-2058A6614694}" type="presOf" srcId="{3A0B205E-2124-7949-B48B-54F54DAAFC2B}" destId="{242592D4-6730-404E-AF64-00167BAD94E6}" srcOrd="0" destOrd="0" presId="urn:microsoft.com/office/officeart/2005/8/layout/default"/>
    <dgm:cxn modelId="{F4E8DA0C-DB0E-6845-B974-ADD00830AF88}" type="presOf" srcId="{8B7C42ED-9F41-2E45-9F2F-5768A3CEB281}" destId="{2EA37B38-2F95-E04C-8A50-A3ECC3339ED1}" srcOrd="0" destOrd="0" presId="urn:microsoft.com/office/officeart/2005/8/layout/default"/>
    <dgm:cxn modelId="{B753AD20-F76D-9442-B30F-3B0F31F8C0A0}" srcId="{75DAC384-D433-BE4F-8931-A208C76792D0}" destId="{8B7C42ED-9F41-2E45-9F2F-5768A3CEB281}" srcOrd="2" destOrd="0" parTransId="{359FC265-81F8-5543-A9E0-91F2F35B0505}" sibTransId="{96CEFD2C-317C-F941-99C8-082D3F8B97DD}"/>
    <dgm:cxn modelId="{F5139A92-DFBD-BA42-84D0-31C916AE5CB5}" srcId="{75DAC384-D433-BE4F-8931-A208C76792D0}" destId="{0020C4F1-1836-9C41-9C78-44A1F11A7CE3}" srcOrd="4" destOrd="0" parTransId="{BE3AF6B1-A917-944D-A22D-9379B82DA335}" sibTransId="{F6039ED9-C375-5C40-B66C-7A01F8F974C9}"/>
    <dgm:cxn modelId="{CB71B88E-C9AC-A74E-B4D8-266FCDBEE90D}" srcId="{75DAC384-D433-BE4F-8931-A208C76792D0}" destId="{F8576A18-7C05-4941-8F97-0EAEDB078C7B}" srcOrd="0" destOrd="0" parTransId="{2D18BCA3-B0D9-FA45-86E8-6B34E6EEA5F1}" sibTransId="{49BF76ED-70BC-2C4B-BE39-06AEC6857229}"/>
    <dgm:cxn modelId="{7CF3972E-61B7-C441-A88E-7757546C3701}" type="presOf" srcId="{0020C4F1-1836-9C41-9C78-44A1F11A7CE3}" destId="{C3516174-88AA-F14F-8624-9701A0AF1A5F}" srcOrd="0" destOrd="0" presId="urn:microsoft.com/office/officeart/2005/8/layout/default"/>
    <dgm:cxn modelId="{C416FAA0-1529-4A4F-B9A8-72D0352013CC}" srcId="{75DAC384-D433-BE4F-8931-A208C76792D0}" destId="{3A0B205E-2124-7949-B48B-54F54DAAFC2B}" srcOrd="1" destOrd="0" parTransId="{58AE9B71-53E4-0C41-BB75-D08B1D22C46E}" sibTransId="{6C2D244E-E170-8847-B0BC-1E97D1A0D8F6}"/>
    <dgm:cxn modelId="{8508D547-82F8-B446-A8C5-36B480EC7571}" type="presOf" srcId="{75DAC384-D433-BE4F-8931-A208C76792D0}" destId="{5F90A5F5-A539-E14C-B269-41D385F2A16B}" srcOrd="0" destOrd="0" presId="urn:microsoft.com/office/officeart/2005/8/layout/default"/>
    <dgm:cxn modelId="{00063B7E-0C35-9349-A318-395598A5FFAD}" type="presOf" srcId="{84C9CEC6-BDCB-7046-ACFB-68D83DBC4741}" destId="{5A081DA5-464F-A94A-8A8E-B9CE6BA0DCA2}" srcOrd="0" destOrd="0" presId="urn:microsoft.com/office/officeart/2005/8/layout/default"/>
    <dgm:cxn modelId="{42513737-E271-F74A-A59C-21EC3BF7BC43}" type="presOf" srcId="{F8576A18-7C05-4941-8F97-0EAEDB078C7B}" destId="{DF818B26-4FD9-2542-8655-EE8AEE01E38B}" srcOrd="0" destOrd="0" presId="urn:microsoft.com/office/officeart/2005/8/layout/default"/>
    <dgm:cxn modelId="{4B4353C4-A142-6842-9EBD-E47906F69B64}" srcId="{75DAC384-D433-BE4F-8931-A208C76792D0}" destId="{84C9CEC6-BDCB-7046-ACFB-68D83DBC4741}" srcOrd="3" destOrd="0" parTransId="{2540B211-32EB-0F44-BB29-2BB97B30B608}" sibTransId="{28B200A1-72CB-8D43-A4AC-6886ADB2E781}"/>
    <dgm:cxn modelId="{61C30B48-3428-BB4B-99A5-3B8FB5F7F82C}" type="presParOf" srcId="{5F90A5F5-A539-E14C-B269-41D385F2A16B}" destId="{DF818B26-4FD9-2542-8655-EE8AEE01E38B}" srcOrd="0" destOrd="0" presId="urn:microsoft.com/office/officeart/2005/8/layout/default"/>
    <dgm:cxn modelId="{214A1EC3-4E52-0040-A358-102A3EA1D92F}" type="presParOf" srcId="{5F90A5F5-A539-E14C-B269-41D385F2A16B}" destId="{653B43C5-28D0-7645-8F76-4C972A028C11}" srcOrd="1" destOrd="0" presId="urn:microsoft.com/office/officeart/2005/8/layout/default"/>
    <dgm:cxn modelId="{E729446B-674C-B845-BE45-7E0B99F4288E}" type="presParOf" srcId="{5F90A5F5-A539-E14C-B269-41D385F2A16B}" destId="{242592D4-6730-404E-AF64-00167BAD94E6}" srcOrd="2" destOrd="0" presId="urn:microsoft.com/office/officeart/2005/8/layout/default"/>
    <dgm:cxn modelId="{B0CE592A-8B74-874C-8652-9686D00C31F2}" type="presParOf" srcId="{5F90A5F5-A539-E14C-B269-41D385F2A16B}" destId="{F878AAF8-9B0C-5844-888B-B3176F1B4ECA}" srcOrd="3" destOrd="0" presId="urn:microsoft.com/office/officeart/2005/8/layout/default"/>
    <dgm:cxn modelId="{D1F18E4B-2332-7149-B853-11FC02C3D396}" type="presParOf" srcId="{5F90A5F5-A539-E14C-B269-41D385F2A16B}" destId="{2EA37B38-2F95-E04C-8A50-A3ECC3339ED1}" srcOrd="4" destOrd="0" presId="urn:microsoft.com/office/officeart/2005/8/layout/default"/>
    <dgm:cxn modelId="{95E9B7FE-E917-5744-AA19-9BBACCE47093}" type="presParOf" srcId="{5F90A5F5-A539-E14C-B269-41D385F2A16B}" destId="{E9B92708-FFEA-1F49-9533-1337B43CA932}" srcOrd="5" destOrd="0" presId="urn:microsoft.com/office/officeart/2005/8/layout/default"/>
    <dgm:cxn modelId="{1AC80CDD-DBD4-3045-A000-1152D102AE83}" type="presParOf" srcId="{5F90A5F5-A539-E14C-B269-41D385F2A16B}" destId="{5A081DA5-464F-A94A-8A8E-B9CE6BA0DCA2}" srcOrd="6" destOrd="0" presId="urn:microsoft.com/office/officeart/2005/8/layout/default"/>
    <dgm:cxn modelId="{EA3BAEB6-CE21-D242-8CA2-ECED5E1BA8E6}" type="presParOf" srcId="{5F90A5F5-A539-E14C-B269-41D385F2A16B}" destId="{A163264C-A012-1945-922A-7E57649DF326}" srcOrd="7" destOrd="0" presId="urn:microsoft.com/office/officeart/2005/8/layout/default"/>
    <dgm:cxn modelId="{22FBDD42-FF31-734B-8F9B-43C0EE29E456}" type="presParOf" srcId="{5F90A5F5-A539-E14C-B269-41D385F2A16B}" destId="{C3516174-88AA-F14F-8624-9701A0AF1A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8B26-4FD9-2542-8655-EE8AEE01E38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ABİDE</a:t>
          </a:r>
        </a:p>
      </dsp:txBody>
      <dsp:txXfrm>
        <a:off x="0" y="591343"/>
        <a:ext cx="2571749" cy="1543050"/>
      </dsp:txXfrm>
    </dsp:sp>
    <dsp:sp modelId="{242592D4-6730-404E-AF64-00167BAD94E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28925" y="591343"/>
        <a:ext cx="2571749" cy="1543050"/>
      </dsp:txXfrm>
    </dsp:sp>
    <dsp:sp modelId="{2EA37B38-2F95-E04C-8A50-A3ECC3339ED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57849" y="591343"/>
        <a:ext cx="2571749" cy="1543050"/>
      </dsp:txXfrm>
    </dsp:sp>
    <dsp:sp modelId="{5A081DA5-464F-A94A-8A8E-B9CE6BA0DCA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14462" y="2391569"/>
        <a:ext cx="2571749" cy="1543050"/>
      </dsp:txXfrm>
    </dsp:sp>
    <dsp:sp modelId="{C3516174-88AA-F14F-8624-9701A0AF1A5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43387" y="2391569"/>
        <a:ext cx="2571749" cy="15430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8B26-4FD9-2542-8655-EE8AEE01E38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ABİDE</a:t>
          </a:r>
        </a:p>
      </dsp:txBody>
      <dsp:txXfrm>
        <a:off x="0" y="591343"/>
        <a:ext cx="2571749" cy="1543050"/>
      </dsp:txXfrm>
    </dsp:sp>
    <dsp:sp modelId="{242592D4-6730-404E-AF64-00167BAD94E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28925" y="591343"/>
        <a:ext cx="2571749" cy="1543050"/>
      </dsp:txXfrm>
    </dsp:sp>
    <dsp:sp modelId="{2EA37B38-2F95-E04C-8A50-A3ECC3339ED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57849" y="591343"/>
        <a:ext cx="2571749" cy="1543050"/>
      </dsp:txXfrm>
    </dsp:sp>
    <dsp:sp modelId="{5A081DA5-464F-A94A-8A8E-B9CE6BA0DCA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14462" y="2391569"/>
        <a:ext cx="2571749" cy="1543050"/>
      </dsp:txXfrm>
    </dsp:sp>
    <dsp:sp modelId="{C3516174-88AA-F14F-8624-9701A0AF1A5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43387" y="2391569"/>
        <a:ext cx="2571749" cy="15430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8B26-4FD9-2542-8655-EE8AEE01E38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ABİDE</a:t>
          </a:r>
        </a:p>
      </dsp:txBody>
      <dsp:txXfrm>
        <a:off x="0" y="591343"/>
        <a:ext cx="2571749" cy="1543050"/>
      </dsp:txXfrm>
    </dsp:sp>
    <dsp:sp modelId="{242592D4-6730-404E-AF64-00167BAD94E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28925" y="591343"/>
        <a:ext cx="2571749" cy="1543050"/>
      </dsp:txXfrm>
    </dsp:sp>
    <dsp:sp modelId="{2EA37B38-2F95-E04C-8A50-A3ECC3339ED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57849" y="591343"/>
        <a:ext cx="2571749" cy="1543050"/>
      </dsp:txXfrm>
    </dsp:sp>
    <dsp:sp modelId="{5A081DA5-464F-A94A-8A8E-B9CE6BA0DCA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14462" y="2391569"/>
        <a:ext cx="2571749" cy="1543050"/>
      </dsp:txXfrm>
    </dsp:sp>
    <dsp:sp modelId="{C3516174-88AA-F14F-8624-9701A0AF1A5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43387" y="2391569"/>
        <a:ext cx="2571749" cy="15430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8B26-4FD9-2542-8655-EE8AEE01E38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ABİDE</a:t>
          </a:r>
        </a:p>
      </dsp:txBody>
      <dsp:txXfrm>
        <a:off x="0" y="591343"/>
        <a:ext cx="2571749" cy="1543050"/>
      </dsp:txXfrm>
    </dsp:sp>
    <dsp:sp modelId="{242592D4-6730-404E-AF64-00167BAD94E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28925" y="591343"/>
        <a:ext cx="2571749" cy="1543050"/>
      </dsp:txXfrm>
    </dsp:sp>
    <dsp:sp modelId="{2EA37B38-2F95-E04C-8A50-A3ECC3339ED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57849" y="591343"/>
        <a:ext cx="2571749" cy="1543050"/>
      </dsp:txXfrm>
    </dsp:sp>
    <dsp:sp modelId="{5A081DA5-464F-A94A-8A8E-B9CE6BA0DCA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14462" y="2391569"/>
        <a:ext cx="2571749" cy="1543050"/>
      </dsp:txXfrm>
    </dsp:sp>
    <dsp:sp modelId="{C3516174-88AA-F14F-8624-9701A0AF1A5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43387" y="2391569"/>
        <a:ext cx="2571749" cy="15430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8B26-4FD9-2542-8655-EE8AEE01E38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ABİDE</a:t>
          </a:r>
        </a:p>
      </dsp:txBody>
      <dsp:txXfrm>
        <a:off x="0" y="591343"/>
        <a:ext cx="2571749" cy="1543050"/>
      </dsp:txXfrm>
    </dsp:sp>
    <dsp:sp modelId="{242592D4-6730-404E-AF64-00167BAD94E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28925" y="591343"/>
        <a:ext cx="2571749" cy="1543050"/>
      </dsp:txXfrm>
    </dsp:sp>
    <dsp:sp modelId="{2EA37B38-2F95-E04C-8A50-A3ECC3339ED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57849" y="591343"/>
        <a:ext cx="2571749" cy="1543050"/>
      </dsp:txXfrm>
    </dsp:sp>
    <dsp:sp modelId="{5A081DA5-464F-A94A-8A8E-B9CE6BA0DCA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14462" y="2391569"/>
        <a:ext cx="2571749" cy="1543050"/>
      </dsp:txXfrm>
    </dsp:sp>
    <dsp:sp modelId="{C3516174-88AA-F14F-8624-9701A0AF1A5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43387" y="2391569"/>
        <a:ext cx="2571749" cy="15430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8B26-4FD9-2542-8655-EE8AEE01E38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ABİDE</a:t>
          </a:r>
        </a:p>
      </dsp:txBody>
      <dsp:txXfrm>
        <a:off x="0" y="591343"/>
        <a:ext cx="2571749" cy="1543050"/>
      </dsp:txXfrm>
    </dsp:sp>
    <dsp:sp modelId="{242592D4-6730-404E-AF64-00167BAD94E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28925" y="591343"/>
        <a:ext cx="2571749" cy="1543050"/>
      </dsp:txXfrm>
    </dsp:sp>
    <dsp:sp modelId="{2EA37B38-2F95-E04C-8A50-A3ECC3339ED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57849" y="591343"/>
        <a:ext cx="2571749" cy="1543050"/>
      </dsp:txXfrm>
    </dsp:sp>
    <dsp:sp modelId="{5A081DA5-464F-A94A-8A8E-B9CE6BA0DCA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14462" y="2391569"/>
        <a:ext cx="2571749" cy="1543050"/>
      </dsp:txXfrm>
    </dsp:sp>
    <dsp:sp modelId="{C3516174-88AA-F14F-8624-9701A0AF1A5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43387" y="2391569"/>
        <a:ext cx="2571749" cy="15430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8B26-4FD9-2542-8655-EE8AEE01E38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ABİDE</a:t>
          </a:r>
        </a:p>
      </dsp:txBody>
      <dsp:txXfrm>
        <a:off x="0" y="591343"/>
        <a:ext cx="2571749" cy="1543050"/>
      </dsp:txXfrm>
    </dsp:sp>
    <dsp:sp modelId="{242592D4-6730-404E-AF64-00167BAD94E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28925" y="591343"/>
        <a:ext cx="2571749" cy="1543050"/>
      </dsp:txXfrm>
    </dsp:sp>
    <dsp:sp modelId="{2EA37B38-2F95-E04C-8A50-A3ECC3339ED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57849" y="591343"/>
        <a:ext cx="2571749" cy="1543050"/>
      </dsp:txXfrm>
    </dsp:sp>
    <dsp:sp modelId="{5A081DA5-464F-A94A-8A8E-B9CE6BA0DCA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14462" y="2391569"/>
        <a:ext cx="2571749" cy="1543050"/>
      </dsp:txXfrm>
    </dsp:sp>
    <dsp:sp modelId="{C3516174-88AA-F14F-8624-9701A0AF1A5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43387" y="2391569"/>
        <a:ext cx="2571749" cy="15430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8B26-4FD9-2542-8655-EE8AEE01E38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ABİDE</a:t>
          </a:r>
        </a:p>
      </dsp:txBody>
      <dsp:txXfrm>
        <a:off x="0" y="591343"/>
        <a:ext cx="2571749" cy="1543050"/>
      </dsp:txXfrm>
    </dsp:sp>
    <dsp:sp modelId="{242592D4-6730-404E-AF64-00167BAD94E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28925" y="591343"/>
        <a:ext cx="2571749" cy="1543050"/>
      </dsp:txXfrm>
    </dsp:sp>
    <dsp:sp modelId="{2EA37B38-2F95-E04C-8A50-A3ECC3339ED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57849" y="591343"/>
        <a:ext cx="2571749" cy="1543050"/>
      </dsp:txXfrm>
    </dsp:sp>
    <dsp:sp modelId="{5A081DA5-464F-A94A-8A8E-B9CE6BA0DCA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14462" y="2391569"/>
        <a:ext cx="2571749" cy="1543050"/>
      </dsp:txXfrm>
    </dsp:sp>
    <dsp:sp modelId="{C3516174-88AA-F14F-8624-9701A0AF1A5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43387" y="2391569"/>
        <a:ext cx="2571749" cy="15430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8B26-4FD9-2542-8655-EE8AEE01E38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ABİDE</a:t>
          </a:r>
        </a:p>
      </dsp:txBody>
      <dsp:txXfrm>
        <a:off x="0" y="591343"/>
        <a:ext cx="2571749" cy="1543050"/>
      </dsp:txXfrm>
    </dsp:sp>
    <dsp:sp modelId="{242592D4-6730-404E-AF64-00167BAD94E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28925" y="591343"/>
        <a:ext cx="2571749" cy="1543050"/>
      </dsp:txXfrm>
    </dsp:sp>
    <dsp:sp modelId="{2EA37B38-2F95-E04C-8A50-A3ECC3339ED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57849" y="591343"/>
        <a:ext cx="2571749" cy="1543050"/>
      </dsp:txXfrm>
    </dsp:sp>
    <dsp:sp modelId="{5A081DA5-464F-A94A-8A8E-B9CE6BA0DCA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14462" y="2391569"/>
        <a:ext cx="2571749" cy="1543050"/>
      </dsp:txXfrm>
    </dsp:sp>
    <dsp:sp modelId="{C3516174-88AA-F14F-8624-9701A0AF1A5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43387" y="2391569"/>
        <a:ext cx="2571749" cy="15430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8B26-4FD9-2542-8655-EE8AEE01E38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ABİDE</a:t>
          </a:r>
        </a:p>
      </dsp:txBody>
      <dsp:txXfrm>
        <a:off x="0" y="591343"/>
        <a:ext cx="2571749" cy="1543050"/>
      </dsp:txXfrm>
    </dsp:sp>
    <dsp:sp modelId="{242592D4-6730-404E-AF64-00167BAD94E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28925" y="591343"/>
        <a:ext cx="2571749" cy="1543050"/>
      </dsp:txXfrm>
    </dsp:sp>
    <dsp:sp modelId="{2EA37B38-2F95-E04C-8A50-A3ECC3339ED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57849" y="591343"/>
        <a:ext cx="2571749" cy="1543050"/>
      </dsp:txXfrm>
    </dsp:sp>
    <dsp:sp modelId="{5A081DA5-464F-A94A-8A8E-B9CE6BA0DCA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14462" y="2391569"/>
        <a:ext cx="2571749" cy="1543050"/>
      </dsp:txXfrm>
    </dsp:sp>
    <dsp:sp modelId="{C3516174-88AA-F14F-8624-9701A0AF1A5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43387" y="2391569"/>
        <a:ext cx="2571749" cy="154305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8B26-4FD9-2542-8655-EE8AEE01E38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ABİDE</a:t>
          </a:r>
        </a:p>
      </dsp:txBody>
      <dsp:txXfrm>
        <a:off x="0" y="591343"/>
        <a:ext cx="2571749" cy="1543050"/>
      </dsp:txXfrm>
    </dsp:sp>
    <dsp:sp modelId="{242592D4-6730-404E-AF64-00167BAD94E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28925" y="591343"/>
        <a:ext cx="2571749" cy="1543050"/>
      </dsp:txXfrm>
    </dsp:sp>
    <dsp:sp modelId="{2EA37B38-2F95-E04C-8A50-A3ECC3339ED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57849" y="591343"/>
        <a:ext cx="2571749" cy="1543050"/>
      </dsp:txXfrm>
    </dsp:sp>
    <dsp:sp modelId="{5A081DA5-464F-A94A-8A8E-B9CE6BA0DCA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14462" y="2391569"/>
        <a:ext cx="2571749" cy="1543050"/>
      </dsp:txXfrm>
    </dsp:sp>
    <dsp:sp modelId="{C3516174-88AA-F14F-8624-9701A0AF1A5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43387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8B26-4FD9-2542-8655-EE8AEE01E38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ABİDE</a:t>
          </a:r>
        </a:p>
      </dsp:txBody>
      <dsp:txXfrm>
        <a:off x="0" y="591343"/>
        <a:ext cx="2571749" cy="1543050"/>
      </dsp:txXfrm>
    </dsp:sp>
    <dsp:sp modelId="{242592D4-6730-404E-AF64-00167BAD94E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28925" y="591343"/>
        <a:ext cx="2571749" cy="1543050"/>
      </dsp:txXfrm>
    </dsp:sp>
    <dsp:sp modelId="{2EA37B38-2F95-E04C-8A50-A3ECC3339ED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57849" y="591343"/>
        <a:ext cx="2571749" cy="1543050"/>
      </dsp:txXfrm>
    </dsp:sp>
    <dsp:sp modelId="{5A081DA5-464F-A94A-8A8E-B9CE6BA0DCA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14462" y="2391569"/>
        <a:ext cx="2571749" cy="1543050"/>
      </dsp:txXfrm>
    </dsp:sp>
    <dsp:sp modelId="{C3516174-88AA-F14F-8624-9701A0AF1A5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43387" y="2391569"/>
        <a:ext cx="2571749" cy="1543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8B26-4FD9-2542-8655-EE8AEE01E38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ABİDE</a:t>
          </a:r>
        </a:p>
      </dsp:txBody>
      <dsp:txXfrm>
        <a:off x="0" y="591343"/>
        <a:ext cx="2571749" cy="1543050"/>
      </dsp:txXfrm>
    </dsp:sp>
    <dsp:sp modelId="{242592D4-6730-404E-AF64-00167BAD94E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28925" y="591343"/>
        <a:ext cx="2571749" cy="1543050"/>
      </dsp:txXfrm>
    </dsp:sp>
    <dsp:sp modelId="{2EA37B38-2F95-E04C-8A50-A3ECC3339ED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57849" y="591343"/>
        <a:ext cx="2571749" cy="1543050"/>
      </dsp:txXfrm>
    </dsp:sp>
    <dsp:sp modelId="{5A081DA5-464F-A94A-8A8E-B9CE6BA0DCA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14462" y="2391569"/>
        <a:ext cx="2571749" cy="1543050"/>
      </dsp:txXfrm>
    </dsp:sp>
    <dsp:sp modelId="{C3516174-88AA-F14F-8624-9701A0AF1A5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43387" y="2391569"/>
        <a:ext cx="2571749" cy="1543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8B26-4FD9-2542-8655-EE8AEE01E38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ABİDE</a:t>
          </a:r>
        </a:p>
      </dsp:txBody>
      <dsp:txXfrm>
        <a:off x="0" y="591343"/>
        <a:ext cx="2571749" cy="1543050"/>
      </dsp:txXfrm>
    </dsp:sp>
    <dsp:sp modelId="{242592D4-6730-404E-AF64-00167BAD94E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28925" y="591343"/>
        <a:ext cx="2571749" cy="1543050"/>
      </dsp:txXfrm>
    </dsp:sp>
    <dsp:sp modelId="{2EA37B38-2F95-E04C-8A50-A3ECC3339ED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57849" y="591343"/>
        <a:ext cx="2571749" cy="1543050"/>
      </dsp:txXfrm>
    </dsp:sp>
    <dsp:sp modelId="{5A081DA5-464F-A94A-8A8E-B9CE6BA0DCA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14462" y="2391569"/>
        <a:ext cx="2571749" cy="1543050"/>
      </dsp:txXfrm>
    </dsp:sp>
    <dsp:sp modelId="{C3516174-88AA-F14F-8624-9701A0AF1A5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43387" y="2391569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18B26-4FD9-2542-8655-EE8AEE01E38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ABİDE</a:t>
          </a:r>
        </a:p>
      </dsp:txBody>
      <dsp:txXfrm>
        <a:off x="0" y="591343"/>
        <a:ext cx="2571749" cy="1543050"/>
      </dsp:txXfrm>
    </dsp:sp>
    <dsp:sp modelId="{242592D4-6730-404E-AF64-00167BAD94E6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2828925" y="591343"/>
        <a:ext cx="2571749" cy="1543050"/>
      </dsp:txXfrm>
    </dsp:sp>
    <dsp:sp modelId="{2EA37B38-2F95-E04C-8A50-A3ECC3339ED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657849" y="591343"/>
        <a:ext cx="2571749" cy="1543050"/>
      </dsp:txXfrm>
    </dsp:sp>
    <dsp:sp modelId="{5A081DA5-464F-A94A-8A8E-B9CE6BA0DCA2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414462" y="2391569"/>
        <a:ext cx="2571749" cy="1543050"/>
      </dsp:txXfrm>
    </dsp:sp>
    <dsp:sp modelId="{C3516174-88AA-F14F-8624-9701A0AF1A5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4243387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B2AC74-B12E-48AE-9A13-2895A8444FCD}" type="datetimeFigureOut">
              <a:rPr lang="tr-TR"/>
              <a:pPr>
                <a:defRPr/>
              </a:pPr>
              <a:t>18.6.2019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AA90D0-7762-489E-8350-64B3B08BC38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096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88365-8353-4C68-8EFC-11C9A19B63C8}" type="datetimeFigureOut">
              <a:rPr lang="tr-TR" smtClean="0"/>
              <a:pPr/>
              <a:t>18.6.2019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84D8D-A39A-43AC-B607-7F488DB7FDC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15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95D04-B38D-4EB1-A797-874A5EEB9D44}" type="datetimeFigureOut">
              <a:rPr lang="tr-TR"/>
              <a:pPr>
                <a:defRPr/>
              </a:pPr>
              <a:t>18.6.2019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95373-51B7-456E-AE25-99E23D51340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3DC6B68-2749-43E5-AC96-6FB89FFEA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A861-F024-4078-8D86-D6D536020672}" type="datetimeFigureOut">
              <a:rPr lang="tr-TR"/>
              <a:pPr>
                <a:defRPr/>
              </a:pPr>
              <a:t>18.6.2019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45D5C-9436-4B6E-BE44-9AAAFBE0F1E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4D7C2-FBB9-4798-8F4C-CCF5A29FDB96}" type="datetimeFigureOut">
              <a:rPr lang="tr-TR"/>
              <a:pPr>
                <a:defRPr/>
              </a:pPr>
              <a:t>18.6.2019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E18AC-0EA1-4994-9AAB-A83CF4CAB3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esimli 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9144095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0" y="4"/>
            <a:ext cx="3886021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0" y="6172200"/>
            <a:ext cx="9144095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lvl="0"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56129" y="914400"/>
            <a:ext cx="3144068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4501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48466" y="4953001"/>
            <a:ext cx="3151731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tr-TR" smtClean="0"/>
              <a:pPr/>
              <a:t>18.6.2019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Resim Yer Tutucusu 4"/>
          <p:cNvSpPr>
            <a:spLocks noGrp="1"/>
          </p:cNvSpPr>
          <p:nvPr>
            <p:ph type="pic" sz="quarter" idx="13"/>
          </p:nvPr>
        </p:nvSpPr>
        <p:spPr>
          <a:xfrm>
            <a:off x="3886022" y="228600"/>
            <a:ext cx="5087675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tr-TR"/>
              <a:t>Resim eklemek için simgeye tıklayın</a:t>
            </a:r>
            <a:endParaRPr lang="tr-TR" dirty="0"/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E69FCF3D-8CDA-4A77-A73B-CCC3B1883E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E9A6-3A69-4F4C-9094-670AEA96416A}" type="datetimeFigureOut">
              <a:rPr lang="tr-TR"/>
              <a:pPr>
                <a:defRPr/>
              </a:pPr>
              <a:t>18.6.2019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F2BBA-A5A0-4E21-8E72-530C46534F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CE9EA-F6C9-4783-A1D5-2A6686A51C3F}" type="datetimeFigureOut">
              <a:rPr lang="tr-TR"/>
              <a:pPr>
                <a:defRPr/>
              </a:pPr>
              <a:t>18.6.2019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E66D4-39A7-4BC9-BD48-0391313F7C0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A15E5-560F-4F73-B793-F1B8CED2CECF}" type="datetimeFigureOut">
              <a:rPr lang="tr-TR"/>
              <a:pPr>
                <a:defRPr/>
              </a:pPr>
              <a:t>18.6.2019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5E7A8-5D05-465C-B7F9-074EB611596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5B6D4-D13B-400E-B176-AF6DFEEF9D9E}" type="datetimeFigureOut">
              <a:rPr lang="tr-TR"/>
              <a:pPr>
                <a:defRPr/>
              </a:pPr>
              <a:t>18.6.2019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84FB3-1864-41F0-965B-08DC72EB31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59E9-6B17-4922-A3EB-E218D7EB2560}" type="datetimeFigureOut">
              <a:rPr lang="tr-TR"/>
              <a:pPr>
                <a:defRPr/>
              </a:pPr>
              <a:t>18.6.2019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7D94-1C40-458A-ACD6-D753ECA883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DADB-676A-4103-AFB2-4FF8768703D5}" type="datetimeFigureOut">
              <a:rPr lang="tr-TR"/>
              <a:pPr>
                <a:defRPr/>
              </a:pPr>
              <a:t>18.6.2019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CB9AC-EC04-4A9B-823B-6223CCAA7F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7ED2A-14ED-4C83-99CE-1472C316CC94}" type="datetimeFigureOut">
              <a:rPr lang="tr-TR"/>
              <a:pPr>
                <a:defRPr/>
              </a:pPr>
              <a:t>18.6.2019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E7C9B-83C9-42AA-9B75-7045837714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C0A8C-FAF3-4717-BBA5-67C23CD1BA50}" type="datetimeFigureOut">
              <a:rPr lang="tr-TR"/>
              <a:pPr>
                <a:defRPr/>
              </a:pPr>
              <a:t>18.6.2019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0D28B-A84F-4E20-9AB6-1B819F00CD7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5E19D0-2F68-483F-8FD5-2136A4ED0382}" type="datetimeFigureOut">
              <a:rPr lang="tr-TR"/>
              <a:pPr>
                <a:defRPr/>
              </a:pPr>
              <a:t>18.6.2019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72533A-ECF9-4E8E-9AE2-5299B62086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EF734EF2-C9BB-450D-9059-468FFC65A7F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0" r:id="rId2"/>
    <p:sldLayoutId id="2147483849" r:id="rId3"/>
    <p:sldLayoutId id="2147483848" r:id="rId4"/>
    <p:sldLayoutId id="2147483847" r:id="rId5"/>
    <p:sldLayoutId id="2147483846" r:id="rId6"/>
    <p:sldLayoutId id="2147483845" r:id="rId7"/>
    <p:sldLayoutId id="2147483844" r:id="rId8"/>
    <p:sldLayoutId id="2147483843" r:id="rId9"/>
    <p:sldLayoutId id="2147483842" r:id="rId10"/>
    <p:sldLayoutId id="2147483841" r:id="rId11"/>
    <p:sldLayoutId id="214748385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3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3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3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3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3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diagramDrawing" Target="../diagrams/drawing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12" Type="http://schemas.openxmlformats.org/officeDocument/2006/relationships/diagramColors" Target="../diagrams/colors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diagramQuickStyle" Target="../diagrams/quickStyle5.xml"/><Relationship Id="rId5" Type="http://schemas.openxmlformats.org/officeDocument/2006/relationships/diagramColors" Target="../diagrams/colors4.xml"/><Relationship Id="rId10" Type="http://schemas.openxmlformats.org/officeDocument/2006/relationships/diagramLayout" Target="../diagrams/layout5.xml"/><Relationship Id="rId4" Type="http://schemas.openxmlformats.org/officeDocument/2006/relationships/diagramQuickStyle" Target="../diagrams/quickStyle4.xml"/><Relationship Id="rId9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81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Cihan UGUR\Desktop\ABIDE_logo.png">
            <a:extLst>
              <a:ext uri="{FF2B5EF4-FFF2-40B4-BE49-F238E27FC236}">
                <a16:creationId xmlns:a16="http://schemas.microsoft.com/office/drawing/2014/main" xmlns="" id="{609E0D30-3F4F-4CB2-9DE0-C93C053B3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715" y="1268197"/>
            <a:ext cx="7175514" cy="399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xmlns="" id="{5D5BEB67-AE84-46E8-96EF-845B9C0036A1}"/>
              </a:ext>
            </a:extLst>
          </p:cNvPr>
          <p:cNvSpPr/>
          <p:nvPr/>
        </p:nvSpPr>
        <p:spPr>
          <a:xfrm>
            <a:off x="0" y="6122262"/>
            <a:ext cx="9144000" cy="735738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00B0F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ESKİŞEHİR ÖLÇME VE DEĞERLENDİRME MERKEZİ</a:t>
            </a:r>
          </a:p>
        </p:txBody>
      </p:sp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B854194-185D-494D-905C-7C7CB2E3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865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F5FA0D-0104-4987-8241-EFF7C85B8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865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897127E-6CEF-446C-BE87-93B7C46E4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650"/>
            <a:ext cx="9144000" cy="6858000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1999" y="928936"/>
            <a:ext cx="3979563" cy="523063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ABİDE uygulaması ilk defa Kasım 2014’te 8.sınıf düzeyinde başlamıştır. 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İki yılda bir yapılmaktadır.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FD0B869D-E27C-40C4-936D-E62173997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9865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FD5CB19B-A720-4AB2-A0D8-AC6EDEF9F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1313EA09-1575-4101-BCA7-6C64A3659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509120"/>
            <a:ext cx="3181774" cy="1615065"/>
          </a:xfrm>
          <a:prstGeom prst="rect">
            <a:avLst/>
          </a:pr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3224" y="1956785"/>
            <a:ext cx="8488992" cy="204828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Puanlamada Ölçme, Değerlendirme ve Sınav Hizmetleri Genel Müdürlüğü öz kaynakları ile geliştirilen bilgisayar yazılımı kullanılmaktadır.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E96900A-5219-42BF-81FF-F80653E54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9865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F09F26C9-3FB0-4433-85C7-BEFB464E7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5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558789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56" y="-1468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642910" y="-130634"/>
            <a:ext cx="74676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ABİDE ÖRNEKLEM</a:t>
            </a:r>
          </a:p>
        </p:txBody>
      </p:sp>
      <p:sp>
        <p:nvSpPr>
          <p:cNvPr id="43014" name="2 İçerik Yer Tutucusu"/>
          <p:cNvSpPr txBox="1">
            <a:spLocks/>
          </p:cNvSpPr>
          <p:nvPr/>
        </p:nvSpPr>
        <p:spPr bwMode="auto">
          <a:xfrm>
            <a:off x="179512" y="1844824"/>
            <a:ext cx="878497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endParaRPr lang="tr-TR" sz="2400" dirty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400" dirty="0"/>
              <a:t>Her il ayrı bir örneklem olarak alınır.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endParaRPr lang="tr-TR" sz="2400" dirty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400" dirty="0"/>
              <a:t>Uygulama sonucunda her il için ayrı bir rapor illerde bulunan Ölçme Değerlendirme Merkezleri tarafından hazırlanır.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endParaRPr lang="tr-TR" sz="2400" dirty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400" dirty="0"/>
              <a:t>Okullar belirlenirken ili temsil edecek örneklem seçilir.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endParaRPr lang="tr-TR" sz="2400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A9AA87A-BA02-4AEB-A318-2D9D96262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558789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2 İçerik Yer Tutucusu"/>
          <p:cNvSpPr txBox="1">
            <a:spLocks/>
          </p:cNvSpPr>
          <p:nvPr/>
        </p:nvSpPr>
        <p:spPr bwMode="auto">
          <a:xfrm>
            <a:off x="179512" y="1548272"/>
            <a:ext cx="878497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b="1" dirty="0"/>
              <a:t>Örneklem belirlenirken;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dirty="0"/>
              <a:t>devlet - özel,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dirty="0"/>
              <a:t>ikili - tekli,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dirty="0"/>
              <a:t>yatılı - gündüzlü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dirty="0"/>
              <a:t>kent - kır,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dirty="0"/>
              <a:t>bağlı bulunduğu genel müdürlük, oranları dikkate alınır.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38DA7C32-38C0-4E4F-92D0-D127DD8B23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816710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3" y="-912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2 İçerik Yer Tutucusu"/>
          <p:cNvSpPr txBox="1">
            <a:spLocks/>
          </p:cNvSpPr>
          <p:nvPr/>
        </p:nvSpPr>
        <p:spPr bwMode="auto">
          <a:xfrm>
            <a:off x="179512" y="1450335"/>
            <a:ext cx="878497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400" dirty="0"/>
              <a:t>Örneklem seçilirken ilçe dikkate alınmaz.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dirty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400" dirty="0"/>
              <a:t>Örneklem doğrudan ili temsil edecek bir yapıda seçilir.</a:t>
            </a:r>
          </a:p>
          <a:p>
            <a:pPr marL="342900" indent="-342900"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endParaRPr lang="tr-TR" sz="2400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b="1" dirty="0"/>
              <a:t>KESİNLİKLE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dirty="0"/>
              <a:t>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400" dirty="0"/>
              <a:t>Okul başarısı seçimde etken değildir.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endParaRPr lang="tr-TR" sz="2400" dirty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400" dirty="0"/>
              <a:t>İller ve ilçeler arası karşılaştırma yapılmaz.</a:t>
            </a:r>
            <a:endParaRPr lang="tr-TR" sz="2400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B2672142-A4FC-4CCD-8913-CC54427D1D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816710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642910" y="-130634"/>
            <a:ext cx="74676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ABİDE UYGULAMA</a:t>
            </a:r>
          </a:p>
        </p:txBody>
      </p:sp>
      <p:sp>
        <p:nvSpPr>
          <p:cNvPr id="43014" name="2 İçerik Yer Tutucusu"/>
          <p:cNvSpPr txBox="1">
            <a:spLocks/>
          </p:cNvSpPr>
          <p:nvPr/>
        </p:nvSpPr>
        <p:spPr bwMode="auto">
          <a:xfrm>
            <a:off x="179512" y="2247201"/>
            <a:ext cx="8784976" cy="602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400" dirty="0"/>
              <a:t>Uygulamaya sadece belirtilen şubeler katılır.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endParaRPr lang="tr-TR" sz="2400" dirty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400" dirty="0"/>
              <a:t>Hangi öğrencin uygulamaya gireceği önceden belirlenir.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endParaRPr lang="tr-TR" sz="2400" dirty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400" dirty="0"/>
              <a:t>Okuldaki sınıf belirlenirken herhangi bir kriter dikkate alınmaz.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986713D7-49BA-491A-9ECD-DD38577A44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0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573861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2 İçerik Yer Tutucusu"/>
          <p:cNvSpPr txBox="1">
            <a:spLocks/>
          </p:cNvSpPr>
          <p:nvPr/>
        </p:nvSpPr>
        <p:spPr bwMode="auto">
          <a:xfrm>
            <a:off x="179512" y="2598672"/>
            <a:ext cx="8784976" cy="166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400" dirty="0"/>
              <a:t>Her okul için uygulama günü ve saati Genel Müdürlük tarafından belirlenir ve o gün ve saatte yapılır.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3DB4B3C1-6099-4D16-BE30-8DF620B81F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573861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2 İçerik Yer Tutucusu"/>
          <p:cNvSpPr txBox="1">
            <a:spLocks/>
          </p:cNvSpPr>
          <p:nvPr/>
        </p:nvSpPr>
        <p:spPr bwMode="auto">
          <a:xfrm>
            <a:off x="43212" y="2536043"/>
            <a:ext cx="878497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b="1" dirty="0"/>
              <a:t>Sınavın uygulama sorumluluğu doğrudan okul koordinatörüne aittir.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4682D55C-91AC-4A70-BBE2-29BDDFB78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810476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56" y="-50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642910" y="-130634"/>
            <a:ext cx="74676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GİZLİLİK</a:t>
            </a:r>
          </a:p>
        </p:txBody>
      </p:sp>
      <p:sp>
        <p:nvSpPr>
          <p:cNvPr id="43014" name="2 İçerik Yer Tutucusu"/>
          <p:cNvSpPr txBox="1">
            <a:spLocks/>
          </p:cNvSpPr>
          <p:nvPr/>
        </p:nvSpPr>
        <p:spPr bwMode="auto">
          <a:xfrm>
            <a:off x="179512" y="2668650"/>
            <a:ext cx="8784976" cy="1520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b="1" dirty="0">
                <a:solidFill>
                  <a:schemeClr val="bg1"/>
                </a:solidFill>
              </a:rPr>
              <a:t>ABİDE araştırmasında kullanılan tüm soru ve dokümanlar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b="1" dirty="0">
                <a:solidFill>
                  <a:schemeClr val="bg1"/>
                </a:solidFill>
              </a:rPr>
              <a:t>GİZLİDİR.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463DFDE3-B82E-4614-942D-60D05477C0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20" y="5048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810476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642910" y="-130634"/>
            <a:ext cx="74676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ABİDE ANKET</a:t>
            </a:r>
          </a:p>
        </p:txBody>
      </p:sp>
      <p:sp>
        <p:nvSpPr>
          <p:cNvPr id="43014" name="2 İçerik Yer Tutucusu"/>
          <p:cNvSpPr txBox="1">
            <a:spLocks/>
          </p:cNvSpPr>
          <p:nvPr/>
        </p:nvSpPr>
        <p:spPr bwMode="auto">
          <a:xfrm>
            <a:off x="179512" y="1071546"/>
            <a:ext cx="878497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b="1" dirty="0"/>
              <a:t>ABİDE araştırmasında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b="1" dirty="0"/>
              <a:t>Sınav yanında anket uygulaması bulunmaktadır.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</p:txBody>
      </p:sp>
      <p:pic>
        <p:nvPicPr>
          <p:cNvPr id="8" name="Picture 2" descr="http://www.secrove.com/images/cont/Forensics-5.jpg">
            <a:extLst>
              <a:ext uri="{FF2B5EF4-FFF2-40B4-BE49-F238E27FC236}">
                <a16:creationId xmlns:a16="http://schemas.microsoft.com/office/drawing/2014/main" xmlns="" id="{F1B17233-9E5A-4FF7-A571-FDB2BBF0F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105066"/>
            <a:ext cx="1955797" cy="18956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BBABD482-CEAF-4528-8F38-F6EA94C630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985207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642910" y="-130634"/>
            <a:ext cx="74676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ABİDE NEDİR?</a:t>
            </a:r>
          </a:p>
        </p:txBody>
      </p:sp>
      <p:sp>
        <p:nvSpPr>
          <p:cNvPr id="43014" name="2 İçerik Yer Tutucusu"/>
          <p:cNvSpPr txBox="1">
            <a:spLocks/>
          </p:cNvSpPr>
          <p:nvPr/>
        </p:nvSpPr>
        <p:spPr bwMode="auto">
          <a:xfrm>
            <a:off x="229092" y="1354131"/>
            <a:ext cx="5734596" cy="322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600" b="1" dirty="0">
                <a:solidFill>
                  <a:srgbClr val="FF6600"/>
                </a:solidFill>
              </a:rPr>
              <a:t>A</a:t>
            </a:r>
            <a:r>
              <a:rPr lang="tr-TR" sz="2600" b="1" dirty="0"/>
              <a:t>kademik </a:t>
            </a:r>
            <a:r>
              <a:rPr lang="tr-TR" sz="2600" b="1" dirty="0">
                <a:solidFill>
                  <a:srgbClr val="FF6600"/>
                </a:solidFill>
              </a:rPr>
              <a:t>B</a:t>
            </a:r>
            <a:r>
              <a:rPr lang="tr-TR" sz="2600" b="1" dirty="0"/>
              <a:t>ecerilerin </a:t>
            </a:r>
            <a:r>
              <a:rPr lang="tr-TR" sz="2600" b="1" dirty="0">
                <a:solidFill>
                  <a:srgbClr val="FF6600"/>
                </a:solidFill>
              </a:rPr>
              <a:t>İ</a:t>
            </a:r>
            <a:r>
              <a:rPr lang="tr-TR" sz="2600" b="1" dirty="0"/>
              <a:t>zlenmesi ve </a:t>
            </a:r>
            <a:r>
              <a:rPr lang="tr-TR" sz="2600" b="1" dirty="0">
                <a:solidFill>
                  <a:srgbClr val="FF6600"/>
                </a:solidFill>
              </a:rPr>
              <a:t>D</a:t>
            </a:r>
            <a:r>
              <a:rPr lang="tr-TR" sz="2600" b="1" dirty="0"/>
              <a:t>eğerlendirilmesi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b="1" dirty="0"/>
              <a:t>araştırması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52EF4C9F-A51C-48BD-9EA3-790DDB05F5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0232" y="1376238"/>
            <a:ext cx="2772692" cy="424734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98D7F71C-ECA9-4986-93DC-132C6063EB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7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803380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2 İçerik Yer Tutucusu"/>
          <p:cNvSpPr txBox="1">
            <a:spLocks/>
          </p:cNvSpPr>
          <p:nvPr/>
        </p:nvSpPr>
        <p:spPr bwMode="auto">
          <a:xfrm>
            <a:off x="179512" y="1382979"/>
            <a:ext cx="878497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b="1" dirty="0"/>
              <a:t>ANKETLER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b="1" dirty="0"/>
              <a:t>Okul koordinatörü anketi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b="1" dirty="0"/>
              <a:t>Ders öğretmenleri anketi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b="1" dirty="0"/>
              <a:t>Öğrenci anketi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dirty="0"/>
              <a:t>olmak üzere 3 farklı anket bulunmaktadır.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2902F3D7-6ED2-4439-A11B-7A7DA1ADFF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F2C48126-1378-4C04-99BA-73679BF82227}"/>
              </a:ext>
            </a:extLst>
          </p:cNvPr>
          <p:cNvSpPr/>
          <p:nvPr/>
        </p:nvSpPr>
        <p:spPr>
          <a:xfrm>
            <a:off x="3059832" y="1248601"/>
            <a:ext cx="2676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 Öğretmeni Anketi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8DA16CB4-0E2B-4168-8E19-0C877B4DC3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933135"/>
            <a:ext cx="9144000" cy="419302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22C36A1B-BB9B-473C-93D5-D19E799D75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A6676360-86D7-4E62-99B3-42BF57169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56" y="1728739"/>
            <a:ext cx="9120244" cy="4419275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F2C48126-1378-4C04-99BA-73679BF82227}"/>
              </a:ext>
            </a:extLst>
          </p:cNvPr>
          <p:cNvSpPr/>
          <p:nvPr/>
        </p:nvSpPr>
        <p:spPr>
          <a:xfrm>
            <a:off x="3563888" y="1166330"/>
            <a:ext cx="1817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Öğrenci Anketi</a:t>
            </a:r>
            <a:endParaRPr lang="tr-TR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9401E3BB-D696-424B-A790-4ABB501085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28937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05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642910" y="-130634"/>
            <a:ext cx="74676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ABİDE SONUÇ</a:t>
            </a:r>
          </a:p>
        </p:txBody>
      </p:sp>
      <p:sp>
        <p:nvSpPr>
          <p:cNvPr id="43014" name="2 İçerik Yer Tutucusu"/>
          <p:cNvSpPr txBox="1">
            <a:spLocks/>
          </p:cNvSpPr>
          <p:nvPr/>
        </p:nvSpPr>
        <p:spPr bwMode="auto">
          <a:xfrm>
            <a:off x="165461" y="1548272"/>
            <a:ext cx="878497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400" dirty="0"/>
              <a:t>ABİDE araştırması sonucunda her il için ayrı bir rapor ve Türkiye geneli ülke raporu çıkarılır.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endParaRPr lang="tr-TR" sz="2400" dirty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400" dirty="0"/>
              <a:t>İlde örnekleme dahil edilen öğrencilerin akademik becerileri ortaya çıkarılırken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endParaRPr lang="tr-TR" sz="2400" dirty="0"/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dirty="0"/>
              <a:t>     - </a:t>
            </a:r>
            <a:r>
              <a:rPr lang="tr-TR" sz="2400" dirty="0" smtClean="0"/>
              <a:t>İlin </a:t>
            </a:r>
            <a:r>
              <a:rPr lang="tr-TR" sz="2400" dirty="0"/>
              <a:t>demografik yapısı,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endParaRPr lang="tr-TR" sz="2400" dirty="0"/>
          </a:p>
          <a:p>
            <a:pPr marL="625475" indent="-263525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dirty="0"/>
              <a:t> - </a:t>
            </a:r>
            <a:r>
              <a:rPr lang="tr-TR" sz="2400" dirty="0" smtClean="0"/>
              <a:t>İlde </a:t>
            </a:r>
            <a:r>
              <a:rPr lang="tr-TR" sz="2400" dirty="0"/>
              <a:t>karşılaşılan sorunlar, eğitimi etkileyen ile özel faktörler ortaya konulur.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3E3891F4-43BC-4DE5-A703-3D7B4F1296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28937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2 İçerik Yer Tutucusu"/>
          <p:cNvSpPr txBox="1">
            <a:spLocks/>
          </p:cNvSpPr>
          <p:nvPr/>
        </p:nvSpPr>
        <p:spPr bwMode="auto">
          <a:xfrm>
            <a:off x="179512" y="1071546"/>
            <a:ext cx="878497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tr-TR" sz="2400" dirty="0"/>
              <a:t>İlin kendine has özellikleri ortaya çıkarılır ve ilin kendine 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dirty="0"/>
              <a:t>    özel politika geliştirmesi imkanı ortaya konulur.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</p:txBody>
      </p:sp>
      <p:pic>
        <p:nvPicPr>
          <p:cNvPr id="3074" name="Picture 2" descr="eÄitim ile ilgili gÃ¶rsel sonucu">
            <a:extLst>
              <a:ext uri="{FF2B5EF4-FFF2-40B4-BE49-F238E27FC236}">
                <a16:creationId xmlns:a16="http://schemas.microsoft.com/office/drawing/2014/main" xmlns="" id="{7F3E7FDB-46AE-4A17-B572-1BA18E36B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579708"/>
            <a:ext cx="5256584" cy="23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DA6D03A9-4A5D-41F3-AA12-92A5CBB8C4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628937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2 İçerik Yer Tutucusu"/>
          <p:cNvSpPr txBox="1">
            <a:spLocks/>
          </p:cNvSpPr>
          <p:nvPr/>
        </p:nvSpPr>
        <p:spPr bwMode="auto">
          <a:xfrm>
            <a:off x="179512" y="1147663"/>
            <a:ext cx="8784976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b="1" dirty="0"/>
              <a:t>ABİDE araştırmasında,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b="1" dirty="0"/>
              <a:t>Öğrenci ve okul isminin geçtiği herhangi bir veri 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b="1" dirty="0"/>
              <a:t>kullanılmaz.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686C48AC-823F-4146-A1EE-4CA7DB0D1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300532"/>
            <a:ext cx="1736439" cy="1656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D7B9014A-C7AF-4D64-A6FA-5A32E471BB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1754378"/>
            <a:ext cx="4344531" cy="2701397"/>
          </a:xfrm>
          <a:solidFill>
            <a:srgbClr val="F4EE00"/>
          </a:solidFill>
        </p:spPr>
        <p:txBody>
          <a:bodyPr/>
          <a:lstStyle/>
          <a:p>
            <a:pPr algn="ctr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ABİDE 2018 UYGULAMASI 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D576D51C-D213-41FE-8A78-AFF0AAE68C71}"/>
              </a:ext>
            </a:extLst>
          </p:cNvPr>
          <p:cNvSpPr/>
          <p:nvPr/>
        </p:nvSpPr>
        <p:spPr>
          <a:xfrm>
            <a:off x="5148064" y="1754378"/>
            <a:ext cx="3511304" cy="26786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tr-TR" sz="2101" dirty="0">
                <a:latin typeface="Arial" panose="020B0604020202020204" pitchFamily="34" charset="0"/>
                <a:cs typeface="Arial" panose="020B0604020202020204" pitchFamily="34" charset="0"/>
              </a:rPr>
              <a:t>Mart ve Nisan ayı içerisinde </a:t>
            </a:r>
          </a:p>
          <a:p>
            <a:endParaRPr lang="tr-TR" sz="21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101" dirty="0">
                <a:latin typeface="Arial" panose="020B0604020202020204" pitchFamily="34" charset="0"/>
                <a:cs typeface="Arial" panose="020B0604020202020204" pitchFamily="34" charset="0"/>
              </a:rPr>
              <a:t>81 ilde,</a:t>
            </a:r>
          </a:p>
          <a:p>
            <a:endParaRPr lang="tr-TR" sz="21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101" dirty="0">
                <a:latin typeface="Arial" panose="020B0604020202020204" pitchFamily="34" charset="0"/>
                <a:cs typeface="Arial" panose="020B0604020202020204" pitchFamily="34" charset="0"/>
              </a:rPr>
              <a:t>1230 okulda,</a:t>
            </a:r>
          </a:p>
          <a:p>
            <a:endParaRPr lang="tr-TR" sz="210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2101" dirty="0">
                <a:latin typeface="Arial" panose="020B0604020202020204" pitchFamily="34" charset="0"/>
                <a:cs typeface="Arial" panose="020B0604020202020204" pitchFamily="34" charset="0"/>
              </a:rPr>
              <a:t>Yaklaşık 75 bin öğrenciye uygulanmıştır.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EB135D23-80CA-46D2-963E-17EB06DE6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9865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xmlns="" id="{FEE05D7A-5625-4904-A7F3-3EDF5415B9CC}"/>
              </a:ext>
            </a:extLst>
          </p:cNvPr>
          <p:cNvSpPr/>
          <p:nvPr/>
        </p:nvSpPr>
        <p:spPr>
          <a:xfrm>
            <a:off x="611560" y="5157192"/>
            <a:ext cx="8228025" cy="936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İlimizde 2018 ABİDE uygulaması sadece 4. sınıf ve 8. sınıflara uygulanmıştır.                       2018 Türkiye Raporu ve Eskişehir Raporu hazırlanma aşamasındadır.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E0F0D22-1DC5-43AF-B81C-FC07A19B2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xmlns="" id="{3AAAB267-830C-42F7-8F0A-FBBF612A4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385908"/>
              </p:ext>
            </p:extLst>
          </p:nvPr>
        </p:nvGraphicFramePr>
        <p:xfrm>
          <a:off x="1259632" y="2060848"/>
          <a:ext cx="6516139" cy="3514224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432161">
                  <a:extLst>
                    <a:ext uri="{9D8B030D-6E8A-4147-A177-3AD203B41FA5}">
                      <a16:colId xmlns:a16="http://schemas.microsoft.com/office/drawing/2014/main" xmlns="" val="529852804"/>
                    </a:ext>
                  </a:extLst>
                </a:gridCol>
                <a:gridCol w="4273171">
                  <a:extLst>
                    <a:ext uri="{9D8B030D-6E8A-4147-A177-3AD203B41FA5}">
                      <a16:colId xmlns:a16="http://schemas.microsoft.com/office/drawing/2014/main" xmlns="" val="2939531162"/>
                    </a:ext>
                  </a:extLst>
                </a:gridCol>
                <a:gridCol w="670195">
                  <a:extLst>
                    <a:ext uri="{9D8B030D-6E8A-4147-A177-3AD203B41FA5}">
                      <a16:colId xmlns:a16="http://schemas.microsoft.com/office/drawing/2014/main" xmlns="" val="844922225"/>
                    </a:ext>
                  </a:extLst>
                </a:gridCol>
                <a:gridCol w="1140612">
                  <a:extLst>
                    <a:ext uri="{9D8B030D-6E8A-4147-A177-3AD203B41FA5}">
                      <a16:colId xmlns:a16="http://schemas.microsoft.com/office/drawing/2014/main" xmlns="" val="3624281946"/>
                    </a:ext>
                  </a:extLst>
                </a:gridCol>
              </a:tblGrid>
              <a:tr h="34226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b"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ABİDE 4. SINIF 2018  UYGULAMASINA                        KATILAN OKULLARIMIZ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ŞUBELER</a:t>
                      </a:r>
                      <a:endParaRPr lang="tr-T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İLÇE</a:t>
                      </a:r>
                      <a:endParaRPr lang="tr-T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rgbClr val="F4E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2629606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rtl="0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903043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Gündüzler İlkokulu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A-B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TEPEBAŞI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3451672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Fatih İlkokulu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SARICAKAYA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7112738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TEİ Alparslan İlkokulu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A-C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TEPEBAŞI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0612436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Ziya Gökalp İlkokulu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A-C-D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TEPEBAŞI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0462873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Sücaaddin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Veli İlkokulu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ODUNPAZARI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4308164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Özel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Çağfen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Koleji İlkokulu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A-B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TEPEBAŞI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1726607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Hasan Karacalar İlkokulu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A-B-C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SİVRİHİSAR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027334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Atatürk İlkokulu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BEYLİKOVA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6589047"/>
                  </a:ext>
                </a:extLst>
              </a:tr>
            </a:tbl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BF0707A5-0600-4998-B57F-0ED939A24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98650"/>
          </a:xfrm>
          <a:prstGeom prst="rect">
            <a:avLst/>
          </a:prstGeom>
        </p:spPr>
      </p:pic>
      <p:sp>
        <p:nvSpPr>
          <p:cNvPr id="2" name="Akış Çizelgesi: İşlem 1">
            <a:extLst>
              <a:ext uri="{FF2B5EF4-FFF2-40B4-BE49-F238E27FC236}">
                <a16:creationId xmlns:a16="http://schemas.microsoft.com/office/drawing/2014/main" xmlns="" id="{872652F1-A870-4EB9-8D59-7B17452D05F4}"/>
              </a:ext>
            </a:extLst>
          </p:cNvPr>
          <p:cNvSpPr/>
          <p:nvPr/>
        </p:nvSpPr>
        <p:spPr>
          <a:xfrm>
            <a:off x="6948264" y="1276663"/>
            <a:ext cx="2088232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ESKİŞEHİR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DEF6FE0B-53FF-4114-A3F1-17C46C168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  <p:sp>
        <p:nvSpPr>
          <p:cNvPr id="7" name="1 Başlık">
            <a:extLst>
              <a:ext uri="{FF2B5EF4-FFF2-40B4-BE49-F238E27FC236}">
                <a16:creationId xmlns:a16="http://schemas.microsoft.com/office/drawing/2014/main" xmlns="" id="{FAEB1C2A-5A9B-4628-8E7C-F3387D9301CF}"/>
              </a:ext>
            </a:extLst>
          </p:cNvPr>
          <p:cNvSpPr txBox="1">
            <a:spLocks/>
          </p:cNvSpPr>
          <p:nvPr/>
        </p:nvSpPr>
        <p:spPr>
          <a:xfrm>
            <a:off x="642910" y="-130634"/>
            <a:ext cx="74676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ABİDE ESKİŞEHİR</a:t>
            </a:r>
          </a:p>
        </p:txBody>
      </p:sp>
    </p:spTree>
    <p:extLst>
      <p:ext uri="{BB962C8B-B14F-4D97-AF65-F5344CB8AC3E}">
        <p14:creationId xmlns:p14="http://schemas.microsoft.com/office/powerpoint/2010/main" val="87369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xmlns="" id="{3AAAB267-830C-42F7-8F0A-FBBF612A4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0394"/>
              </p:ext>
            </p:extLst>
          </p:nvPr>
        </p:nvGraphicFramePr>
        <p:xfrm>
          <a:off x="1187624" y="1700808"/>
          <a:ext cx="6516139" cy="4951774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432161">
                  <a:extLst>
                    <a:ext uri="{9D8B030D-6E8A-4147-A177-3AD203B41FA5}">
                      <a16:colId xmlns:a16="http://schemas.microsoft.com/office/drawing/2014/main" xmlns="" val="529852804"/>
                    </a:ext>
                  </a:extLst>
                </a:gridCol>
                <a:gridCol w="4273171">
                  <a:extLst>
                    <a:ext uri="{9D8B030D-6E8A-4147-A177-3AD203B41FA5}">
                      <a16:colId xmlns:a16="http://schemas.microsoft.com/office/drawing/2014/main" xmlns="" val="2939531162"/>
                    </a:ext>
                  </a:extLst>
                </a:gridCol>
                <a:gridCol w="670195">
                  <a:extLst>
                    <a:ext uri="{9D8B030D-6E8A-4147-A177-3AD203B41FA5}">
                      <a16:colId xmlns:a16="http://schemas.microsoft.com/office/drawing/2014/main" xmlns="" val="844922225"/>
                    </a:ext>
                  </a:extLst>
                </a:gridCol>
                <a:gridCol w="1140612">
                  <a:extLst>
                    <a:ext uri="{9D8B030D-6E8A-4147-A177-3AD203B41FA5}">
                      <a16:colId xmlns:a16="http://schemas.microsoft.com/office/drawing/2014/main" xmlns="" val="3624281946"/>
                    </a:ext>
                  </a:extLst>
                </a:gridCol>
              </a:tblGrid>
              <a:tr h="342262"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b"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ABİDE 8. SINIF 2018 UYGULAMASINA                        KATILAN OKULLARIMIZ</a:t>
                      </a:r>
                      <a:endParaRPr lang="tr-T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ŞUBELER</a:t>
                      </a:r>
                      <a:endParaRPr lang="tr-T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İLÇE</a:t>
                      </a:r>
                      <a:endParaRPr lang="tr-TR" sz="11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rgbClr val="F4E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2629606"/>
                  </a:ext>
                </a:extLst>
              </a:tr>
              <a:tr h="376513"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4237798"/>
                  </a:ext>
                </a:extLst>
              </a:tr>
              <a:tr h="37651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Çamlıca Şehit Muhammed Fatih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Safitürk</a:t>
                      </a:r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İmam Hatip Ortaokulu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B-C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TEPEBAŞI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690914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tr-T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Eskişehir Ticaret Odası Ortaokulu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A-B-C</a:t>
                      </a:r>
                      <a:endParaRPr lang="tr-T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TEPEBAŞI</a:t>
                      </a:r>
                      <a:endParaRPr lang="tr-T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3451672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Necip Fazıl Kısakürek Ortaokulu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A-B-C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TEPEBAŞI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7112738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tr-T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Mehmet Akif Ersoy Ortaokulu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E-F-G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TEPEBAŞI</a:t>
                      </a:r>
                      <a:endParaRPr lang="tr-T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0612436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Özel Çağdaş Ortaokulu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A-B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TEPEBAŞI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0462873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tr-T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Gün Sazak Yatılı Bölge 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A-B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MİHALIÇÇIK</a:t>
                      </a:r>
                      <a:endParaRPr lang="tr-T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4308164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Hızırbey İmam Hatip Ortaokulu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D-E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ODUNPAZARI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1726607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tr-T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Doktor Halil Akkurt Ortaokulu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E-F-G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ODUNPAZARI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027334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Ahmet Sezer Ortaokulu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M-N-O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ODUNPAZARI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6589047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tr-T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Şehit Ali Gaffar Okkan Ortaokulu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D-E</a:t>
                      </a:r>
                      <a:endParaRPr lang="tr-T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ODUNPAZARI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6779103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Prof. Dr. Mehmet Kaplan Ortaokulu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A-B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SİVRİHİSAR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8086738"/>
                  </a:ext>
                </a:extLst>
              </a:tr>
              <a:tr h="3422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tr-T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Hasan Karacalar Ortaokulu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A-B-C</a:t>
                      </a:r>
                      <a:endParaRPr lang="tr-TR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SİVRİHİSAR</a:t>
                      </a:r>
                      <a:endParaRPr lang="tr-TR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6" marR="7146" marT="7146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9411653"/>
                  </a:ext>
                </a:extLst>
              </a:tr>
            </a:tbl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BF0707A5-0600-4998-B57F-0ED939A24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98650"/>
          </a:xfrm>
          <a:prstGeom prst="rect">
            <a:avLst/>
          </a:prstGeom>
        </p:spPr>
      </p:pic>
      <p:sp>
        <p:nvSpPr>
          <p:cNvPr id="5" name="Akış Çizelgesi: İşlem 4">
            <a:extLst>
              <a:ext uri="{FF2B5EF4-FFF2-40B4-BE49-F238E27FC236}">
                <a16:creationId xmlns:a16="http://schemas.microsoft.com/office/drawing/2014/main" xmlns="" id="{0CAC3C0F-745E-4B24-AB39-AD88CE026253}"/>
              </a:ext>
            </a:extLst>
          </p:cNvPr>
          <p:cNvSpPr/>
          <p:nvPr/>
        </p:nvSpPr>
        <p:spPr>
          <a:xfrm>
            <a:off x="6876256" y="1018077"/>
            <a:ext cx="2088232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ESKİŞEHİR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1842865F-FDA5-45D2-883E-C3BB31760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8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555103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2 İçerik Yer Tutucusu"/>
          <p:cNvSpPr txBox="1">
            <a:spLocks/>
          </p:cNvSpPr>
          <p:nvPr/>
        </p:nvSpPr>
        <p:spPr bwMode="auto">
          <a:xfrm>
            <a:off x="539552" y="2636912"/>
            <a:ext cx="8229600" cy="1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600" dirty="0" smtClean="0"/>
              <a:t>4 - 8 </a:t>
            </a:r>
            <a:r>
              <a:rPr lang="tr-TR" sz="2600" dirty="0"/>
              <a:t>ve 10. sınıflarda okuyan öğrencilerin okulda öğrendikleri akademik bilgileri günlük hayatta kullanabilme becerilerinin ölçülmeye çalışıldığı bir araştırmadır.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0C143245-47FA-43E2-9714-075286B693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474286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642910" y="-130634"/>
            <a:ext cx="7467600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ABİDE KAPSAMI</a:t>
            </a:r>
          </a:p>
        </p:txBody>
      </p:sp>
      <p:sp>
        <p:nvSpPr>
          <p:cNvPr id="43014" name="2 İçerik Yer Tutucusu"/>
          <p:cNvSpPr txBox="1">
            <a:spLocks/>
          </p:cNvSpPr>
          <p:nvPr/>
        </p:nvSpPr>
        <p:spPr bwMode="auto">
          <a:xfrm>
            <a:off x="378802" y="1800822"/>
            <a:ext cx="8784976" cy="29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b="1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dirty="0"/>
              <a:t>ABİDE uygulamasında 4 dersten soru yer almaktadır.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dirty="0"/>
              <a:t>Soruların bir kısmı çoktan seçmeli; </a:t>
            </a:r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endParaRPr lang="tr-TR" sz="2400" dirty="0"/>
          </a:p>
          <a:p>
            <a:pPr algn="ctr"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20000"/>
            </a:pPr>
            <a:r>
              <a:rPr lang="tr-TR" sz="2400" dirty="0"/>
              <a:t>bir kısmı ise açık uçlu sorulardan oluşmaktadır.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48237176-5413-45CF-8E9B-1B406CD5ED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733" y="4509120"/>
            <a:ext cx="1648566" cy="2332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2B45BBDF-3675-47F9-8247-67DE293053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Başlık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555103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1" descr="C:\Users\Emine AZDIKEN\Desktop\Resim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2C06365D-843D-475B-9AD9-65B09E98FE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xmlns="" id="{EBE2B30E-E3F6-4AB3-9520-B5156B256B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984252"/>
              </p:ext>
            </p:extLst>
          </p:nvPr>
        </p:nvGraphicFramePr>
        <p:xfrm>
          <a:off x="1907704" y="18311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20847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373" y="1488238"/>
            <a:ext cx="4255481" cy="164550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Üst Düzey Düşünme Becerileri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8650" y="3447117"/>
            <a:ext cx="3446303" cy="3628495"/>
          </a:xfrm>
        </p:spPr>
        <p:txBody>
          <a:bodyPr>
            <a:normAutofit/>
          </a:bodyPr>
          <a:lstStyle/>
          <a:p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Eleştirel Düşünme</a:t>
            </a:r>
          </a:p>
          <a:p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Yaratıcı Düşünme</a:t>
            </a:r>
          </a:p>
          <a:p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Problem Çözme</a:t>
            </a:r>
          </a:p>
          <a:p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Karar Verme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03713C1-2FB2-413B-BF91-3AE41726F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8243" y="4373370"/>
            <a:ext cx="4575685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0795B4D-5022-4A7F-A01D-8D880B7CD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9688" y="898650"/>
            <a:ext cx="4644311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FD19018-DE7C-4796-ADF2-AD2EB0FC0D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1999" y="898650"/>
            <a:ext cx="225171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http://www.delinetciler.org/attachments/32663d1350987130-soru-isareti-ada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15681" y="1707096"/>
            <a:ext cx="1773237" cy="176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B1A0A2C2-4F85-44AF-8708-8DCA4B550C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92218" y="898650"/>
            <a:ext cx="2251710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519" y="1950928"/>
            <a:ext cx="2075108" cy="118281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524" y="4519082"/>
            <a:ext cx="4084638" cy="22025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D8F2712B-03E8-40BF-B67A-96E649F4E1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89865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F1339255-210F-409F-978C-3BB1B8BD67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08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89865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20090" y="89865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065186" y="89865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88029" y="1311349"/>
            <a:ext cx="537337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ABİDE’nin</a:t>
            </a:r>
            <a:r>
              <a:rPr lang="tr-TR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Getirdiği Yenilikler</a:t>
            </a:r>
          </a:p>
        </p:txBody>
      </p:sp>
      <p:pic>
        <p:nvPicPr>
          <p:cNvPr id="4" name="Picture 2" descr="http://www.secrove.com/images/cont/Forensics-5.jpg">
            <a:extLst>
              <a:ext uri="{FF2B5EF4-FFF2-40B4-BE49-F238E27FC236}">
                <a16:creationId xmlns:a16="http://schemas.microsoft.com/office/drawing/2014/main" xmlns="" id="{5BBEE304-7918-410B-9918-21C69DC4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045" y="3082206"/>
            <a:ext cx="2569467" cy="24904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90636" y="2921251"/>
            <a:ext cx="5370763" cy="41543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Öğrencilerin akademik becerilere sahip olma durumlarının düzenli ve sistematik olarak izlenmesi,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Öğrencilerin üst düzey zihinsel özelliklerinin ölçülmesinde açık uçlu soruların kullanılması,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Öğrenci yeterliklerinin </a:t>
            </a:r>
            <a:r>
              <a:rPr lang="tr-T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belirlenerek </a:t>
            </a: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geribildirim verilmesi,</a:t>
            </a:r>
          </a:p>
          <a:p>
            <a:pPr marL="0" indent="0">
              <a:buNone/>
            </a:pPr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B06F1581-DD46-4B93-AAD9-8027FA5B3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9865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C76EAA3E-76F9-4D29-B4D8-B2BD350AC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4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89865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720090" y="898650"/>
            <a:ext cx="8413995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065186" y="898650"/>
            <a:ext cx="8078814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48B916BF-AE8C-402D-B6C4-B05AB27E0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140968"/>
            <a:ext cx="3500390" cy="2520280"/>
          </a:xfrm>
          <a:prstGeom prst="rect">
            <a:avLst/>
          </a:prstGeom>
        </p:spPr>
      </p:pic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12BF7BFF-62B7-47D0-8CFC-DF090817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108" y="2121202"/>
            <a:ext cx="5370763" cy="415436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Bağlamsal özelliklerin ölçülmesinde kullanılan anketler yoluyla öğrenci başarısını etkileyen faktörlerin ortaya konulması,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Alınan geribildirimler doğrultusunda eğitim politikalarının ve programlarının gözden geçirilmesi,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Esas uygulamadan önce yapılan pilot uygulama yoluyla, pilot uygulamada görülen eksikliklerin giderilmesine, soruların ve puanlama anahtarlarının gözden geçirilmesine olanak sağlaması,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5438A63F-8D0C-44D6-BE65-5B3085343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89865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CFCC75D1-8B34-4759-AADC-6FF7555EF8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70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A0BF428C-DA8B-4D99-9930-18F7F91D87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657600" y="2589338"/>
            <a:ext cx="5487708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 37">
            <a:extLst>
              <a:ext uri="{FF2B5EF4-FFF2-40B4-BE49-F238E27FC236}">
                <a16:creationId xmlns:a16="http://schemas.microsoft.com/office/drawing/2014/main" xmlns="" id="{A03E2379-8871-408A-95CE-7AAE8FA53A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309" y="2589814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İçerik Yer Tutucusu 2">
            <a:extLst>
              <a:ext uri="{FF2B5EF4-FFF2-40B4-BE49-F238E27FC236}">
                <a16:creationId xmlns:a16="http://schemas.microsoft.com/office/drawing/2014/main" xmlns="" id="{12BF7BFF-62B7-47D0-8CFC-DF0908177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50673"/>
            <a:ext cx="3823334" cy="4065986"/>
          </a:xfrm>
          <a:solidFill>
            <a:schemeClr val="accent3">
              <a:lumMod val="60000"/>
              <a:lumOff val="40000"/>
            </a:schemeClr>
          </a:solidFill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PISA ve TIMSS gibi Türkiye’nin katıldığı uluslararası değerlendirme çalışmalarındaki soruların uyarlanmasından kaynaklanan sorunların önüne geçmesi,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tr-TR" sz="1700" dirty="0">
                <a:latin typeface="Arial" panose="020B0604020202020204" pitchFamily="34" charset="0"/>
                <a:cs typeface="Arial" panose="020B0604020202020204" pitchFamily="34" charset="0"/>
              </a:rPr>
              <a:t>Uluslararası değerlendirme çalışmalarında sosyal bilgiler alanında değerlendirme yapılamazken bu alanda değerlendirme yapılmasına olanak sağlaması.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16C1188E-F47E-4773-B9A1-8FF2B851C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172" y="2842340"/>
            <a:ext cx="3124735" cy="1882652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41904DC8-A2B6-42A8-A0E4-5F080B74F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5035244"/>
            <a:ext cx="3837308" cy="2043444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89B1FAD2-370F-4D3B-BC28-596B6DE18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9865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9A4C4FA7-93B1-4BC4-AB95-CD544EDA0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6" y="14683"/>
            <a:ext cx="1064465" cy="85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4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prism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700</Words>
  <Application>Microsoft Office PowerPoint</Application>
  <PresentationFormat>Ekran Gösterisi (4:3)</PresentationFormat>
  <Paragraphs>237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Üst Düzey Düşünme Becerileri</vt:lpstr>
      <vt:lpstr>ABİDE’nin Getirdiği Yenilikler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ABİDE 2018 UYGULAMASI 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Metin ERKMEN</dc:creator>
  <cp:lastModifiedBy>acam42@hotmail.com</cp:lastModifiedBy>
  <cp:revision>13</cp:revision>
  <dcterms:created xsi:type="dcterms:W3CDTF">2019-06-18T08:00:01Z</dcterms:created>
  <dcterms:modified xsi:type="dcterms:W3CDTF">2019-06-18T13:27:57Z</dcterms:modified>
</cp:coreProperties>
</file>