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handoutMasterIdLst>
    <p:handoutMasterId r:id="rId23"/>
  </p:handoutMasterIdLst>
  <p:sldIdLst>
    <p:sldId id="521" r:id="rId2"/>
    <p:sldId id="538" r:id="rId3"/>
    <p:sldId id="539" r:id="rId4"/>
    <p:sldId id="474" r:id="rId5"/>
    <p:sldId id="537" r:id="rId6"/>
    <p:sldId id="475" r:id="rId7"/>
    <p:sldId id="522" r:id="rId8"/>
    <p:sldId id="523" r:id="rId9"/>
    <p:sldId id="525" r:id="rId10"/>
    <p:sldId id="524" r:id="rId11"/>
    <p:sldId id="526" r:id="rId12"/>
    <p:sldId id="527" r:id="rId13"/>
    <p:sldId id="528" r:id="rId14"/>
    <p:sldId id="529" r:id="rId15"/>
    <p:sldId id="530" r:id="rId16"/>
    <p:sldId id="531" r:id="rId17"/>
    <p:sldId id="532" r:id="rId18"/>
    <p:sldId id="533" r:id="rId19"/>
    <p:sldId id="534" r:id="rId20"/>
    <p:sldId id="535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A3EBF7-9867-4642-ABB8-7B0012609E71}" type="presOf" srcId="{8B7C42ED-9F41-2E45-9F2F-5768A3CEB281}" destId="{2EA37B38-2F95-E04C-8A50-A3ECC3339ED1}" srcOrd="0" destOrd="0" presId="urn:microsoft.com/office/officeart/2005/8/layout/default"/>
    <dgm:cxn modelId="{D6FB3B3B-C1E7-7648-901C-FE20E12861B7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81EB6E2-ACC2-564E-94E9-3E9F0592F0C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35F7DC-D52B-964B-A655-811C719AB94B}" type="presOf" srcId="{F8576A18-7C05-4941-8F97-0EAEDB078C7B}" destId="{DF818B26-4FD9-2542-8655-EE8AEE01E38B}" srcOrd="0" destOrd="0" presId="urn:microsoft.com/office/officeart/2005/8/layout/default"/>
    <dgm:cxn modelId="{FC0CAEA4-79C2-CC46-A4ED-F015EABA1732}" type="presOf" srcId="{0020C4F1-1836-9C41-9C78-44A1F11A7CE3}" destId="{C3516174-88AA-F14F-8624-9701A0AF1A5F}" srcOrd="0" destOrd="0" presId="urn:microsoft.com/office/officeart/2005/8/layout/default"/>
    <dgm:cxn modelId="{5DF43D12-0954-5D49-B592-AD06378FF70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F9384C-D12B-1041-922F-785A0046404A}" type="presParOf" srcId="{5F90A5F5-A539-E14C-B269-41D385F2A16B}" destId="{DF818B26-4FD9-2542-8655-EE8AEE01E38B}" srcOrd="0" destOrd="0" presId="urn:microsoft.com/office/officeart/2005/8/layout/default"/>
    <dgm:cxn modelId="{7B6A689E-9A84-854D-88A3-5C8EE83E3956}" type="presParOf" srcId="{5F90A5F5-A539-E14C-B269-41D385F2A16B}" destId="{653B43C5-28D0-7645-8F76-4C972A028C11}" srcOrd="1" destOrd="0" presId="urn:microsoft.com/office/officeart/2005/8/layout/default"/>
    <dgm:cxn modelId="{A68BCF52-80C0-F944-BB0A-D7264B728F52}" type="presParOf" srcId="{5F90A5F5-A539-E14C-B269-41D385F2A16B}" destId="{242592D4-6730-404E-AF64-00167BAD94E6}" srcOrd="2" destOrd="0" presId="urn:microsoft.com/office/officeart/2005/8/layout/default"/>
    <dgm:cxn modelId="{ED639321-B1B0-634D-A908-C239AC42905A}" type="presParOf" srcId="{5F90A5F5-A539-E14C-B269-41D385F2A16B}" destId="{F878AAF8-9B0C-5844-888B-B3176F1B4ECA}" srcOrd="3" destOrd="0" presId="urn:microsoft.com/office/officeart/2005/8/layout/default"/>
    <dgm:cxn modelId="{B567C944-5B30-BE4B-9FFB-1CE511E5D0CD}" type="presParOf" srcId="{5F90A5F5-A539-E14C-B269-41D385F2A16B}" destId="{2EA37B38-2F95-E04C-8A50-A3ECC3339ED1}" srcOrd="4" destOrd="0" presId="urn:microsoft.com/office/officeart/2005/8/layout/default"/>
    <dgm:cxn modelId="{DB8C1BE8-0A67-9F41-9921-8D334B76DD6E}" type="presParOf" srcId="{5F90A5F5-A539-E14C-B269-41D385F2A16B}" destId="{E9B92708-FFEA-1F49-9533-1337B43CA932}" srcOrd="5" destOrd="0" presId="urn:microsoft.com/office/officeart/2005/8/layout/default"/>
    <dgm:cxn modelId="{4DFFB90B-8303-0F4B-8F8C-229EB6404DA3}" type="presParOf" srcId="{5F90A5F5-A539-E14C-B269-41D385F2A16B}" destId="{5A081DA5-464F-A94A-8A8E-B9CE6BA0DCA2}" srcOrd="6" destOrd="0" presId="urn:microsoft.com/office/officeart/2005/8/layout/default"/>
    <dgm:cxn modelId="{F5B6E17C-A446-A34B-88BE-3C604B49FA45}" type="presParOf" srcId="{5F90A5F5-A539-E14C-B269-41D385F2A16B}" destId="{A163264C-A012-1945-922A-7E57649DF326}" srcOrd="7" destOrd="0" presId="urn:microsoft.com/office/officeart/2005/8/layout/default"/>
    <dgm:cxn modelId="{C0902AFC-1E8F-9547-8128-4BCC6A716F2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A3EBF7-9867-4642-ABB8-7B0012609E71}" type="presOf" srcId="{8B7C42ED-9F41-2E45-9F2F-5768A3CEB281}" destId="{2EA37B38-2F95-E04C-8A50-A3ECC3339ED1}" srcOrd="0" destOrd="0" presId="urn:microsoft.com/office/officeart/2005/8/layout/default"/>
    <dgm:cxn modelId="{D6FB3B3B-C1E7-7648-901C-FE20E12861B7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81EB6E2-ACC2-564E-94E9-3E9F0592F0C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35F7DC-D52B-964B-A655-811C719AB94B}" type="presOf" srcId="{F8576A18-7C05-4941-8F97-0EAEDB078C7B}" destId="{DF818B26-4FD9-2542-8655-EE8AEE01E38B}" srcOrd="0" destOrd="0" presId="urn:microsoft.com/office/officeart/2005/8/layout/default"/>
    <dgm:cxn modelId="{FC0CAEA4-79C2-CC46-A4ED-F015EABA1732}" type="presOf" srcId="{0020C4F1-1836-9C41-9C78-44A1F11A7CE3}" destId="{C3516174-88AA-F14F-8624-9701A0AF1A5F}" srcOrd="0" destOrd="0" presId="urn:microsoft.com/office/officeart/2005/8/layout/default"/>
    <dgm:cxn modelId="{5DF43D12-0954-5D49-B592-AD06378FF70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F9384C-D12B-1041-922F-785A0046404A}" type="presParOf" srcId="{5F90A5F5-A539-E14C-B269-41D385F2A16B}" destId="{DF818B26-4FD9-2542-8655-EE8AEE01E38B}" srcOrd="0" destOrd="0" presId="urn:microsoft.com/office/officeart/2005/8/layout/default"/>
    <dgm:cxn modelId="{7B6A689E-9A84-854D-88A3-5C8EE83E3956}" type="presParOf" srcId="{5F90A5F5-A539-E14C-B269-41D385F2A16B}" destId="{653B43C5-28D0-7645-8F76-4C972A028C11}" srcOrd="1" destOrd="0" presId="urn:microsoft.com/office/officeart/2005/8/layout/default"/>
    <dgm:cxn modelId="{A68BCF52-80C0-F944-BB0A-D7264B728F52}" type="presParOf" srcId="{5F90A5F5-A539-E14C-B269-41D385F2A16B}" destId="{242592D4-6730-404E-AF64-00167BAD94E6}" srcOrd="2" destOrd="0" presId="urn:microsoft.com/office/officeart/2005/8/layout/default"/>
    <dgm:cxn modelId="{ED639321-B1B0-634D-A908-C239AC42905A}" type="presParOf" srcId="{5F90A5F5-A539-E14C-B269-41D385F2A16B}" destId="{F878AAF8-9B0C-5844-888B-B3176F1B4ECA}" srcOrd="3" destOrd="0" presId="urn:microsoft.com/office/officeart/2005/8/layout/default"/>
    <dgm:cxn modelId="{B567C944-5B30-BE4B-9FFB-1CE511E5D0CD}" type="presParOf" srcId="{5F90A5F5-A539-E14C-B269-41D385F2A16B}" destId="{2EA37B38-2F95-E04C-8A50-A3ECC3339ED1}" srcOrd="4" destOrd="0" presId="urn:microsoft.com/office/officeart/2005/8/layout/default"/>
    <dgm:cxn modelId="{DB8C1BE8-0A67-9F41-9921-8D334B76DD6E}" type="presParOf" srcId="{5F90A5F5-A539-E14C-B269-41D385F2A16B}" destId="{E9B92708-FFEA-1F49-9533-1337B43CA932}" srcOrd="5" destOrd="0" presId="urn:microsoft.com/office/officeart/2005/8/layout/default"/>
    <dgm:cxn modelId="{4DFFB90B-8303-0F4B-8F8C-229EB6404DA3}" type="presParOf" srcId="{5F90A5F5-A539-E14C-B269-41D385F2A16B}" destId="{5A081DA5-464F-A94A-8A8E-B9CE6BA0DCA2}" srcOrd="6" destOrd="0" presId="urn:microsoft.com/office/officeart/2005/8/layout/default"/>
    <dgm:cxn modelId="{F5B6E17C-A446-A34B-88BE-3C604B49FA45}" type="presParOf" srcId="{5F90A5F5-A539-E14C-B269-41D385F2A16B}" destId="{A163264C-A012-1945-922A-7E57649DF326}" srcOrd="7" destOrd="0" presId="urn:microsoft.com/office/officeart/2005/8/layout/default"/>
    <dgm:cxn modelId="{C0902AFC-1E8F-9547-8128-4BCC6A716F2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A3EBF7-9867-4642-ABB8-7B0012609E71}" type="presOf" srcId="{8B7C42ED-9F41-2E45-9F2F-5768A3CEB281}" destId="{2EA37B38-2F95-E04C-8A50-A3ECC3339ED1}" srcOrd="0" destOrd="0" presId="urn:microsoft.com/office/officeart/2005/8/layout/default"/>
    <dgm:cxn modelId="{D6FB3B3B-C1E7-7648-901C-FE20E12861B7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81EB6E2-ACC2-564E-94E9-3E9F0592F0C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35F7DC-D52B-964B-A655-811C719AB94B}" type="presOf" srcId="{F8576A18-7C05-4941-8F97-0EAEDB078C7B}" destId="{DF818B26-4FD9-2542-8655-EE8AEE01E38B}" srcOrd="0" destOrd="0" presId="urn:microsoft.com/office/officeart/2005/8/layout/default"/>
    <dgm:cxn modelId="{FC0CAEA4-79C2-CC46-A4ED-F015EABA1732}" type="presOf" srcId="{0020C4F1-1836-9C41-9C78-44A1F11A7CE3}" destId="{C3516174-88AA-F14F-8624-9701A0AF1A5F}" srcOrd="0" destOrd="0" presId="urn:microsoft.com/office/officeart/2005/8/layout/default"/>
    <dgm:cxn modelId="{5DF43D12-0954-5D49-B592-AD06378FF70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F9384C-D12B-1041-922F-785A0046404A}" type="presParOf" srcId="{5F90A5F5-A539-E14C-B269-41D385F2A16B}" destId="{DF818B26-4FD9-2542-8655-EE8AEE01E38B}" srcOrd="0" destOrd="0" presId="urn:microsoft.com/office/officeart/2005/8/layout/default"/>
    <dgm:cxn modelId="{7B6A689E-9A84-854D-88A3-5C8EE83E3956}" type="presParOf" srcId="{5F90A5F5-A539-E14C-B269-41D385F2A16B}" destId="{653B43C5-28D0-7645-8F76-4C972A028C11}" srcOrd="1" destOrd="0" presId="urn:microsoft.com/office/officeart/2005/8/layout/default"/>
    <dgm:cxn modelId="{A68BCF52-80C0-F944-BB0A-D7264B728F52}" type="presParOf" srcId="{5F90A5F5-A539-E14C-B269-41D385F2A16B}" destId="{242592D4-6730-404E-AF64-00167BAD94E6}" srcOrd="2" destOrd="0" presId="urn:microsoft.com/office/officeart/2005/8/layout/default"/>
    <dgm:cxn modelId="{ED639321-B1B0-634D-A908-C239AC42905A}" type="presParOf" srcId="{5F90A5F5-A539-E14C-B269-41D385F2A16B}" destId="{F878AAF8-9B0C-5844-888B-B3176F1B4ECA}" srcOrd="3" destOrd="0" presId="urn:microsoft.com/office/officeart/2005/8/layout/default"/>
    <dgm:cxn modelId="{B567C944-5B30-BE4B-9FFB-1CE511E5D0CD}" type="presParOf" srcId="{5F90A5F5-A539-E14C-B269-41D385F2A16B}" destId="{2EA37B38-2F95-E04C-8A50-A3ECC3339ED1}" srcOrd="4" destOrd="0" presId="urn:microsoft.com/office/officeart/2005/8/layout/default"/>
    <dgm:cxn modelId="{DB8C1BE8-0A67-9F41-9921-8D334B76DD6E}" type="presParOf" srcId="{5F90A5F5-A539-E14C-B269-41D385F2A16B}" destId="{E9B92708-FFEA-1F49-9533-1337B43CA932}" srcOrd="5" destOrd="0" presId="urn:microsoft.com/office/officeart/2005/8/layout/default"/>
    <dgm:cxn modelId="{4DFFB90B-8303-0F4B-8F8C-229EB6404DA3}" type="presParOf" srcId="{5F90A5F5-A539-E14C-B269-41D385F2A16B}" destId="{5A081DA5-464F-A94A-8A8E-B9CE6BA0DCA2}" srcOrd="6" destOrd="0" presId="urn:microsoft.com/office/officeart/2005/8/layout/default"/>
    <dgm:cxn modelId="{F5B6E17C-A446-A34B-88BE-3C604B49FA45}" type="presParOf" srcId="{5F90A5F5-A539-E14C-B269-41D385F2A16B}" destId="{A163264C-A012-1945-922A-7E57649DF326}" srcOrd="7" destOrd="0" presId="urn:microsoft.com/office/officeart/2005/8/layout/default"/>
    <dgm:cxn modelId="{C0902AFC-1E8F-9547-8128-4BCC6A716F2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A3EBF7-9867-4642-ABB8-7B0012609E71}" type="presOf" srcId="{8B7C42ED-9F41-2E45-9F2F-5768A3CEB281}" destId="{2EA37B38-2F95-E04C-8A50-A3ECC3339ED1}" srcOrd="0" destOrd="0" presId="urn:microsoft.com/office/officeart/2005/8/layout/default"/>
    <dgm:cxn modelId="{D6FB3B3B-C1E7-7648-901C-FE20E12861B7}" type="presOf" srcId="{75DAC384-D433-BE4F-8931-A208C76792D0}" destId="{5F90A5F5-A539-E14C-B269-41D385F2A16B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F81EB6E2-ACC2-564E-94E9-3E9F0592F0CE}" type="presOf" srcId="{3A0B205E-2124-7949-B48B-54F54DAAFC2B}" destId="{242592D4-6730-404E-AF64-00167BAD94E6}" srcOrd="0" destOrd="0" presId="urn:microsoft.com/office/officeart/2005/8/layout/default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6F35F7DC-D52B-964B-A655-811C719AB94B}" type="presOf" srcId="{F8576A18-7C05-4941-8F97-0EAEDB078C7B}" destId="{DF818B26-4FD9-2542-8655-EE8AEE01E38B}" srcOrd="0" destOrd="0" presId="urn:microsoft.com/office/officeart/2005/8/layout/default"/>
    <dgm:cxn modelId="{FC0CAEA4-79C2-CC46-A4ED-F015EABA1732}" type="presOf" srcId="{0020C4F1-1836-9C41-9C78-44A1F11A7CE3}" destId="{C3516174-88AA-F14F-8624-9701A0AF1A5F}" srcOrd="0" destOrd="0" presId="urn:microsoft.com/office/officeart/2005/8/layout/default"/>
    <dgm:cxn modelId="{5DF43D12-0954-5D49-B592-AD06378FF70F}" type="presOf" srcId="{84C9CEC6-BDCB-7046-ACFB-68D83DBC4741}" destId="{5A081DA5-464F-A94A-8A8E-B9CE6BA0DCA2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78F9384C-D12B-1041-922F-785A0046404A}" type="presParOf" srcId="{5F90A5F5-A539-E14C-B269-41D385F2A16B}" destId="{DF818B26-4FD9-2542-8655-EE8AEE01E38B}" srcOrd="0" destOrd="0" presId="urn:microsoft.com/office/officeart/2005/8/layout/default"/>
    <dgm:cxn modelId="{7B6A689E-9A84-854D-88A3-5C8EE83E3956}" type="presParOf" srcId="{5F90A5F5-A539-E14C-B269-41D385F2A16B}" destId="{653B43C5-28D0-7645-8F76-4C972A028C11}" srcOrd="1" destOrd="0" presId="urn:microsoft.com/office/officeart/2005/8/layout/default"/>
    <dgm:cxn modelId="{A68BCF52-80C0-F944-BB0A-D7264B728F52}" type="presParOf" srcId="{5F90A5F5-A539-E14C-B269-41D385F2A16B}" destId="{242592D4-6730-404E-AF64-00167BAD94E6}" srcOrd="2" destOrd="0" presId="urn:microsoft.com/office/officeart/2005/8/layout/default"/>
    <dgm:cxn modelId="{ED639321-B1B0-634D-A908-C239AC42905A}" type="presParOf" srcId="{5F90A5F5-A539-E14C-B269-41D385F2A16B}" destId="{F878AAF8-9B0C-5844-888B-B3176F1B4ECA}" srcOrd="3" destOrd="0" presId="urn:microsoft.com/office/officeart/2005/8/layout/default"/>
    <dgm:cxn modelId="{B567C944-5B30-BE4B-9FFB-1CE511E5D0CD}" type="presParOf" srcId="{5F90A5F5-A539-E14C-B269-41D385F2A16B}" destId="{2EA37B38-2F95-E04C-8A50-A3ECC3339ED1}" srcOrd="4" destOrd="0" presId="urn:microsoft.com/office/officeart/2005/8/layout/default"/>
    <dgm:cxn modelId="{DB8C1BE8-0A67-9F41-9921-8D334B76DD6E}" type="presParOf" srcId="{5F90A5F5-A539-E14C-B269-41D385F2A16B}" destId="{E9B92708-FFEA-1F49-9533-1337B43CA932}" srcOrd="5" destOrd="0" presId="urn:microsoft.com/office/officeart/2005/8/layout/default"/>
    <dgm:cxn modelId="{4DFFB90B-8303-0F4B-8F8C-229EB6404DA3}" type="presParOf" srcId="{5F90A5F5-A539-E14C-B269-41D385F2A16B}" destId="{5A081DA5-464F-A94A-8A8E-B9CE6BA0DCA2}" srcOrd="6" destOrd="0" presId="urn:microsoft.com/office/officeart/2005/8/layout/default"/>
    <dgm:cxn modelId="{F5B6E17C-A446-A34B-88BE-3C604B49FA45}" type="presParOf" srcId="{5F90A5F5-A539-E14C-B269-41D385F2A16B}" destId="{A163264C-A012-1945-922A-7E57649DF326}" srcOrd="7" destOrd="0" presId="urn:microsoft.com/office/officeart/2005/8/layout/default"/>
    <dgm:cxn modelId="{C0902AFC-1E8F-9547-8128-4BCC6A716F23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5DAC384-D433-BE4F-8931-A208C76792D0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76A18-7C05-4941-8F97-0EAEDB078C7B}">
      <dgm:prSet phldrT="[Text]"/>
      <dgm:spPr/>
      <dgm:t>
        <a:bodyPr/>
        <a:lstStyle/>
        <a:p>
          <a:r>
            <a:rPr lang="en-US" dirty="0"/>
            <a:t>ABİDE</a:t>
          </a:r>
        </a:p>
      </dgm:t>
    </dgm:pt>
    <dgm:pt modelId="{2D18BCA3-B0D9-FA45-86E8-6B34E6EEA5F1}" type="parTrans" cxnId="{CB71B88E-C9AC-A74E-B4D8-266FCDBEE90D}">
      <dgm:prSet/>
      <dgm:spPr/>
      <dgm:t>
        <a:bodyPr/>
        <a:lstStyle/>
        <a:p>
          <a:endParaRPr lang="en-US"/>
        </a:p>
      </dgm:t>
    </dgm:pt>
    <dgm:pt modelId="{49BF76ED-70BC-2C4B-BE39-06AEC6857229}" type="sibTrans" cxnId="{CB71B88E-C9AC-A74E-B4D8-266FCDBEE90D}">
      <dgm:prSet/>
      <dgm:spPr/>
      <dgm:t>
        <a:bodyPr/>
        <a:lstStyle/>
        <a:p>
          <a:endParaRPr lang="en-US"/>
        </a:p>
      </dgm:t>
    </dgm:pt>
    <dgm:pt modelId="{3A0B205E-2124-7949-B48B-54F54DAAFC2B}">
      <dgm:prSet phldrT="[Text]" phldr="1"/>
      <dgm:spPr/>
      <dgm:t>
        <a:bodyPr/>
        <a:lstStyle/>
        <a:p>
          <a:endParaRPr lang="en-US"/>
        </a:p>
      </dgm:t>
    </dgm:pt>
    <dgm:pt modelId="{58AE9B71-53E4-0C41-BB75-D08B1D22C46E}" type="parTrans" cxnId="{C416FAA0-1529-4A4F-B9A8-72D0352013CC}">
      <dgm:prSet/>
      <dgm:spPr/>
      <dgm:t>
        <a:bodyPr/>
        <a:lstStyle/>
        <a:p>
          <a:endParaRPr lang="en-US"/>
        </a:p>
      </dgm:t>
    </dgm:pt>
    <dgm:pt modelId="{6C2D244E-E170-8847-B0BC-1E97D1A0D8F6}" type="sibTrans" cxnId="{C416FAA0-1529-4A4F-B9A8-72D0352013CC}">
      <dgm:prSet/>
      <dgm:spPr/>
      <dgm:t>
        <a:bodyPr/>
        <a:lstStyle/>
        <a:p>
          <a:endParaRPr lang="en-US"/>
        </a:p>
      </dgm:t>
    </dgm:pt>
    <dgm:pt modelId="{8B7C42ED-9F41-2E45-9F2F-5768A3CEB281}">
      <dgm:prSet phldrT="[Text]" phldr="1"/>
      <dgm:spPr/>
      <dgm:t>
        <a:bodyPr/>
        <a:lstStyle/>
        <a:p>
          <a:endParaRPr lang="en-US"/>
        </a:p>
      </dgm:t>
    </dgm:pt>
    <dgm:pt modelId="{359FC265-81F8-5543-A9E0-91F2F35B0505}" type="parTrans" cxnId="{B753AD20-F76D-9442-B30F-3B0F31F8C0A0}">
      <dgm:prSet/>
      <dgm:spPr/>
      <dgm:t>
        <a:bodyPr/>
        <a:lstStyle/>
        <a:p>
          <a:endParaRPr lang="en-US"/>
        </a:p>
      </dgm:t>
    </dgm:pt>
    <dgm:pt modelId="{96CEFD2C-317C-F941-99C8-082D3F8B97DD}" type="sibTrans" cxnId="{B753AD20-F76D-9442-B30F-3B0F31F8C0A0}">
      <dgm:prSet/>
      <dgm:spPr/>
      <dgm:t>
        <a:bodyPr/>
        <a:lstStyle/>
        <a:p>
          <a:endParaRPr lang="en-US"/>
        </a:p>
      </dgm:t>
    </dgm:pt>
    <dgm:pt modelId="{84C9CEC6-BDCB-7046-ACFB-68D83DBC4741}">
      <dgm:prSet phldrT="[Text]" phldr="1"/>
      <dgm:spPr/>
      <dgm:t>
        <a:bodyPr/>
        <a:lstStyle/>
        <a:p>
          <a:endParaRPr lang="en-US"/>
        </a:p>
      </dgm:t>
    </dgm:pt>
    <dgm:pt modelId="{2540B211-32EB-0F44-BB29-2BB97B30B608}" type="parTrans" cxnId="{4B4353C4-A142-6842-9EBD-E47906F69B64}">
      <dgm:prSet/>
      <dgm:spPr/>
      <dgm:t>
        <a:bodyPr/>
        <a:lstStyle/>
        <a:p>
          <a:endParaRPr lang="en-US"/>
        </a:p>
      </dgm:t>
    </dgm:pt>
    <dgm:pt modelId="{28B200A1-72CB-8D43-A4AC-6886ADB2E781}" type="sibTrans" cxnId="{4B4353C4-A142-6842-9EBD-E47906F69B64}">
      <dgm:prSet/>
      <dgm:spPr/>
      <dgm:t>
        <a:bodyPr/>
        <a:lstStyle/>
        <a:p>
          <a:endParaRPr lang="en-US"/>
        </a:p>
      </dgm:t>
    </dgm:pt>
    <dgm:pt modelId="{0020C4F1-1836-9C41-9C78-44A1F11A7CE3}">
      <dgm:prSet phldrT="[Text]" phldr="1"/>
      <dgm:spPr/>
      <dgm:t>
        <a:bodyPr/>
        <a:lstStyle/>
        <a:p>
          <a:endParaRPr lang="en-US"/>
        </a:p>
      </dgm:t>
    </dgm:pt>
    <dgm:pt modelId="{BE3AF6B1-A917-944D-A22D-9379B82DA335}" type="parTrans" cxnId="{F5139A92-DFBD-BA42-84D0-31C916AE5CB5}">
      <dgm:prSet/>
      <dgm:spPr/>
      <dgm:t>
        <a:bodyPr/>
        <a:lstStyle/>
        <a:p>
          <a:endParaRPr lang="en-US"/>
        </a:p>
      </dgm:t>
    </dgm:pt>
    <dgm:pt modelId="{F6039ED9-C375-5C40-B66C-7A01F8F974C9}" type="sibTrans" cxnId="{F5139A92-DFBD-BA42-84D0-31C916AE5CB5}">
      <dgm:prSet/>
      <dgm:spPr/>
      <dgm:t>
        <a:bodyPr/>
        <a:lstStyle/>
        <a:p>
          <a:endParaRPr lang="en-US"/>
        </a:p>
      </dgm:t>
    </dgm:pt>
    <dgm:pt modelId="{5F90A5F5-A539-E14C-B269-41D385F2A16B}" type="pres">
      <dgm:prSet presAssocID="{75DAC384-D433-BE4F-8931-A208C76792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818B26-4FD9-2542-8655-EE8AEE01E38B}" type="pres">
      <dgm:prSet presAssocID="{F8576A18-7C05-4941-8F97-0EAEDB078C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3B43C5-28D0-7645-8F76-4C972A028C11}" type="pres">
      <dgm:prSet presAssocID="{49BF76ED-70BC-2C4B-BE39-06AEC6857229}" presName="sibTrans" presStyleCnt="0"/>
      <dgm:spPr/>
    </dgm:pt>
    <dgm:pt modelId="{242592D4-6730-404E-AF64-00167BAD94E6}" type="pres">
      <dgm:prSet presAssocID="{3A0B205E-2124-7949-B48B-54F54DAAFC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78AAF8-9B0C-5844-888B-B3176F1B4ECA}" type="pres">
      <dgm:prSet presAssocID="{6C2D244E-E170-8847-B0BC-1E97D1A0D8F6}" presName="sibTrans" presStyleCnt="0"/>
      <dgm:spPr/>
    </dgm:pt>
    <dgm:pt modelId="{2EA37B38-2F95-E04C-8A50-A3ECC3339ED1}" type="pres">
      <dgm:prSet presAssocID="{8B7C42ED-9F41-2E45-9F2F-5768A3CEB28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B92708-FFEA-1F49-9533-1337B43CA932}" type="pres">
      <dgm:prSet presAssocID="{96CEFD2C-317C-F941-99C8-082D3F8B97DD}" presName="sibTrans" presStyleCnt="0"/>
      <dgm:spPr/>
    </dgm:pt>
    <dgm:pt modelId="{5A081DA5-464F-A94A-8A8E-B9CE6BA0DCA2}" type="pres">
      <dgm:prSet presAssocID="{84C9CEC6-BDCB-7046-ACFB-68D83DBC47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63264C-A012-1945-922A-7E57649DF326}" type="pres">
      <dgm:prSet presAssocID="{28B200A1-72CB-8D43-A4AC-6886ADB2E781}" presName="sibTrans" presStyleCnt="0"/>
      <dgm:spPr/>
    </dgm:pt>
    <dgm:pt modelId="{C3516174-88AA-F14F-8624-9701A0AF1A5F}" type="pres">
      <dgm:prSet presAssocID="{0020C4F1-1836-9C41-9C78-44A1F11A7CE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449EE8-480C-7347-83BE-E09E07C6F85C}" type="presOf" srcId="{84C9CEC6-BDCB-7046-ACFB-68D83DBC4741}" destId="{5A081DA5-464F-A94A-8A8E-B9CE6BA0DCA2}" srcOrd="0" destOrd="0" presId="urn:microsoft.com/office/officeart/2005/8/layout/default"/>
    <dgm:cxn modelId="{E7396D00-E0AD-F34C-AF7E-20368AD65110}" type="presOf" srcId="{F8576A18-7C05-4941-8F97-0EAEDB078C7B}" destId="{DF818B26-4FD9-2542-8655-EE8AEE01E38B}" srcOrd="0" destOrd="0" presId="urn:microsoft.com/office/officeart/2005/8/layout/default"/>
    <dgm:cxn modelId="{062132F5-E52C-5A43-ADF5-2CDD68A99029}" type="presOf" srcId="{3A0B205E-2124-7949-B48B-54F54DAAFC2B}" destId="{242592D4-6730-404E-AF64-00167BAD94E6}" srcOrd="0" destOrd="0" presId="urn:microsoft.com/office/officeart/2005/8/layout/default"/>
    <dgm:cxn modelId="{B753AD20-F76D-9442-B30F-3B0F31F8C0A0}" srcId="{75DAC384-D433-BE4F-8931-A208C76792D0}" destId="{8B7C42ED-9F41-2E45-9F2F-5768A3CEB281}" srcOrd="2" destOrd="0" parTransId="{359FC265-81F8-5543-A9E0-91F2F35B0505}" sibTransId="{96CEFD2C-317C-F941-99C8-082D3F8B97DD}"/>
    <dgm:cxn modelId="{F5139A92-DFBD-BA42-84D0-31C916AE5CB5}" srcId="{75DAC384-D433-BE4F-8931-A208C76792D0}" destId="{0020C4F1-1836-9C41-9C78-44A1F11A7CE3}" srcOrd="4" destOrd="0" parTransId="{BE3AF6B1-A917-944D-A22D-9379B82DA335}" sibTransId="{F6039ED9-C375-5C40-B66C-7A01F8F974C9}"/>
    <dgm:cxn modelId="{CB71B88E-C9AC-A74E-B4D8-266FCDBEE90D}" srcId="{75DAC384-D433-BE4F-8931-A208C76792D0}" destId="{F8576A18-7C05-4941-8F97-0EAEDB078C7B}" srcOrd="0" destOrd="0" parTransId="{2D18BCA3-B0D9-FA45-86E8-6B34E6EEA5F1}" sibTransId="{49BF76ED-70BC-2C4B-BE39-06AEC6857229}"/>
    <dgm:cxn modelId="{118C67EA-2E5F-684C-9A6D-A234F9363C9E}" type="presOf" srcId="{75DAC384-D433-BE4F-8931-A208C76792D0}" destId="{5F90A5F5-A539-E14C-B269-41D385F2A16B}" srcOrd="0" destOrd="0" presId="urn:microsoft.com/office/officeart/2005/8/layout/default"/>
    <dgm:cxn modelId="{25F99E48-B0FE-F24B-B1A4-A2B5FA635932}" type="presOf" srcId="{0020C4F1-1836-9C41-9C78-44A1F11A7CE3}" destId="{C3516174-88AA-F14F-8624-9701A0AF1A5F}" srcOrd="0" destOrd="0" presId="urn:microsoft.com/office/officeart/2005/8/layout/default"/>
    <dgm:cxn modelId="{C416FAA0-1529-4A4F-B9A8-72D0352013CC}" srcId="{75DAC384-D433-BE4F-8931-A208C76792D0}" destId="{3A0B205E-2124-7949-B48B-54F54DAAFC2B}" srcOrd="1" destOrd="0" parTransId="{58AE9B71-53E4-0C41-BB75-D08B1D22C46E}" sibTransId="{6C2D244E-E170-8847-B0BC-1E97D1A0D8F6}"/>
    <dgm:cxn modelId="{974B206F-E3E6-B649-B959-654EFC8A0C65}" type="presOf" srcId="{8B7C42ED-9F41-2E45-9F2F-5768A3CEB281}" destId="{2EA37B38-2F95-E04C-8A50-A3ECC3339ED1}" srcOrd="0" destOrd="0" presId="urn:microsoft.com/office/officeart/2005/8/layout/default"/>
    <dgm:cxn modelId="{4B4353C4-A142-6842-9EBD-E47906F69B64}" srcId="{75DAC384-D433-BE4F-8931-A208C76792D0}" destId="{84C9CEC6-BDCB-7046-ACFB-68D83DBC4741}" srcOrd="3" destOrd="0" parTransId="{2540B211-32EB-0F44-BB29-2BB97B30B608}" sibTransId="{28B200A1-72CB-8D43-A4AC-6886ADB2E781}"/>
    <dgm:cxn modelId="{FCC77C21-3C7C-DC43-803A-B0A64F542EB5}" type="presParOf" srcId="{5F90A5F5-A539-E14C-B269-41D385F2A16B}" destId="{DF818B26-4FD9-2542-8655-EE8AEE01E38B}" srcOrd="0" destOrd="0" presId="urn:microsoft.com/office/officeart/2005/8/layout/default"/>
    <dgm:cxn modelId="{824A9CE8-65E5-7F42-A4F7-4DCDCD73DC0C}" type="presParOf" srcId="{5F90A5F5-A539-E14C-B269-41D385F2A16B}" destId="{653B43C5-28D0-7645-8F76-4C972A028C11}" srcOrd="1" destOrd="0" presId="urn:microsoft.com/office/officeart/2005/8/layout/default"/>
    <dgm:cxn modelId="{E6100323-E517-5947-9CCE-68BC86595637}" type="presParOf" srcId="{5F90A5F5-A539-E14C-B269-41D385F2A16B}" destId="{242592D4-6730-404E-AF64-00167BAD94E6}" srcOrd="2" destOrd="0" presId="urn:microsoft.com/office/officeart/2005/8/layout/default"/>
    <dgm:cxn modelId="{35D3A3F1-9E55-3D40-8AA9-F4DEC455F353}" type="presParOf" srcId="{5F90A5F5-A539-E14C-B269-41D385F2A16B}" destId="{F878AAF8-9B0C-5844-888B-B3176F1B4ECA}" srcOrd="3" destOrd="0" presId="urn:microsoft.com/office/officeart/2005/8/layout/default"/>
    <dgm:cxn modelId="{2DE10096-2385-D744-A0AA-69F2B204D318}" type="presParOf" srcId="{5F90A5F5-A539-E14C-B269-41D385F2A16B}" destId="{2EA37B38-2F95-E04C-8A50-A3ECC3339ED1}" srcOrd="4" destOrd="0" presId="urn:microsoft.com/office/officeart/2005/8/layout/default"/>
    <dgm:cxn modelId="{F70A53FB-AE34-7045-B69B-D3F4056D92A4}" type="presParOf" srcId="{5F90A5F5-A539-E14C-B269-41D385F2A16B}" destId="{E9B92708-FFEA-1F49-9533-1337B43CA932}" srcOrd="5" destOrd="0" presId="urn:microsoft.com/office/officeart/2005/8/layout/default"/>
    <dgm:cxn modelId="{CF910E12-5FAD-6A4C-AB98-D33421C7689B}" type="presParOf" srcId="{5F90A5F5-A539-E14C-B269-41D385F2A16B}" destId="{5A081DA5-464F-A94A-8A8E-B9CE6BA0DCA2}" srcOrd="6" destOrd="0" presId="urn:microsoft.com/office/officeart/2005/8/layout/default"/>
    <dgm:cxn modelId="{08F5B0E8-9228-9E4F-8DA5-F666CDF470ED}" type="presParOf" srcId="{5F90A5F5-A539-E14C-B269-41D385F2A16B}" destId="{A163264C-A012-1945-922A-7E57649DF326}" srcOrd="7" destOrd="0" presId="urn:microsoft.com/office/officeart/2005/8/layout/default"/>
    <dgm:cxn modelId="{66C5A33E-760B-774C-9136-940696C6B458}" type="presParOf" srcId="{5F90A5F5-A539-E14C-B269-41D385F2A16B}" destId="{C3516174-88AA-F14F-8624-9701A0AF1A5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18B26-4FD9-2542-8655-EE8AEE01E38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ABİDE</a:t>
          </a:r>
        </a:p>
      </dsp:txBody>
      <dsp:txXfrm>
        <a:off x="0" y="591343"/>
        <a:ext cx="2571749" cy="1543050"/>
      </dsp:txXfrm>
    </dsp:sp>
    <dsp:sp modelId="{242592D4-6730-404E-AF64-00167BAD94E6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2EA37B38-2F95-E04C-8A50-A3ECC3339ED1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5A081DA5-464F-A94A-8A8E-B9CE6BA0DCA2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C3516174-88AA-F14F-8624-9701A0AF1A5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B2AC74-B12E-48AE-9A13-2895A8444FCD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AA90D0-7762-489E-8350-64B3B08BC3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09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8365-8353-4C68-8EFC-11C9A19B63C8}" type="datetimeFigureOut">
              <a:rPr lang="tr-TR" smtClean="0"/>
              <a:pPr/>
              <a:t>25.12.2019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84D8D-A39A-43AC-B607-7F488DB7FDC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5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5D04-B38D-4EB1-A797-874A5EEB9D44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5373-51B7-456E-AE25-99E23D5134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B3DC6B68-2749-43E5-AC96-6FB89FFEA6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5A861-F024-4078-8D86-D6D536020672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45D5C-9436-4B6E-BE44-9AAAFBE0F1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D7C2-FBB9-4798-8F4C-CCF5A29FDB96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E18AC-0EA1-4994-9AAB-A83CF4CAB3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Resimli 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95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/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0" y="4"/>
            <a:ext cx="3886021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0" y="6172200"/>
            <a:ext cx="9144095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6129" y="914400"/>
            <a:ext cx="3144068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4501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8466" y="4953001"/>
            <a:ext cx="3151731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tr-TR" smtClean="0"/>
              <a:pPr/>
              <a:t>25.12.2019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4" name="Resim Yer Tutucusu 4"/>
          <p:cNvSpPr>
            <a:spLocks noGrp="1"/>
          </p:cNvSpPr>
          <p:nvPr>
            <p:ph type="pic" sz="quarter" idx="13"/>
          </p:nvPr>
        </p:nvSpPr>
        <p:spPr>
          <a:xfrm>
            <a:off x="3886022" y="228600"/>
            <a:ext cx="5087675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tr-TR"/>
              <a:t>Resim eklemek için simgeye tıklayın</a:t>
            </a:r>
            <a:endParaRPr lang="tr-TR" dirty="0"/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E69FCF3D-8CDA-4A77-A73B-CCC3B1883E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9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E9A6-3A69-4F4C-9094-670AEA96416A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2BBA-A5A0-4E21-8E72-530C46534F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E9EA-F6C9-4783-A1D5-2A6686A51C3F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66D4-39A7-4BC9-BD48-0391313F7C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15E5-560F-4F73-B793-F1B8CED2CECF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E7A8-5D05-465C-B7F9-074EB61159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5B6D4-D13B-400E-B176-AF6DFEEF9D9E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4FB3-1864-41F0-965B-08DC72EB31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59E9-6B17-4922-A3EB-E218D7EB2560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7D94-1C40-458A-ACD6-D753ECA883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DADB-676A-4103-AFB2-4FF8768703D5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CB9AC-EC04-4A9B-823B-6223CCAA7F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ED2A-14ED-4C83-99CE-1472C316CC94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7C9B-83C9-42AA-9B75-7045837714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C0A8C-FAF3-4717-BBA5-67C23CD1BA50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D28B-A84F-4E20-9AB6-1B819F00CD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5E19D0-2F68-483F-8FD5-2136A4ED0382}" type="datetimeFigureOut">
              <a:rPr lang="tr-TR"/>
              <a:pPr>
                <a:defRPr/>
              </a:pPr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72533A-ECF9-4E8E-9AE2-5299B62086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F734EF2-C9BB-450D-9059-468FFC65A7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0" r:id="rId2"/>
    <p:sldLayoutId id="2147483849" r:id="rId3"/>
    <p:sldLayoutId id="2147483848" r:id="rId4"/>
    <p:sldLayoutId id="2147483847" r:id="rId5"/>
    <p:sldLayoutId id="2147483846" r:id="rId6"/>
    <p:sldLayoutId id="2147483845" r:id="rId7"/>
    <p:sldLayoutId id="2147483844" r:id="rId8"/>
    <p:sldLayoutId id="2147483843" r:id="rId9"/>
    <p:sldLayoutId id="2147483842" r:id="rId10"/>
    <p:sldLayoutId id="2147483841" r:id="rId11"/>
    <p:sldLayoutId id="214748385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2.jpe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8.xml"/><Relationship Id="rId7" Type="http://schemas.openxmlformats.org/officeDocument/2006/relationships/image" Target="../media/image2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9.xml"/><Relationship Id="rId7" Type="http://schemas.openxmlformats.org/officeDocument/2006/relationships/image" Target="../media/image2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: Yuvarlatılmış Köşeler 9">
            <a:extLst>
              <a:ext uri="{FF2B5EF4-FFF2-40B4-BE49-F238E27FC236}">
                <a16:creationId xmlns:a16="http://schemas.microsoft.com/office/drawing/2014/main" id="{5D5BEB67-AE84-46E8-96EF-845B9C0036A1}"/>
              </a:ext>
            </a:extLst>
          </p:cNvPr>
          <p:cNvSpPr/>
          <p:nvPr/>
        </p:nvSpPr>
        <p:spPr>
          <a:xfrm>
            <a:off x="0" y="6122262"/>
            <a:ext cx="9144000" cy="735738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ESKİŞEHİR ÖLÇME VE DEĞERLENDİRME MERKEZİ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87524" y="2420888"/>
            <a:ext cx="856895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</a:p>
          <a:p>
            <a:pPr algn="ctr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MİLLİ EĞİTİM BAKANLIĞI</a:t>
            </a:r>
          </a:p>
          <a:p>
            <a:pPr algn="ctr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ÖLÇME, DEĞERLENDİRME VE SINAV HİZMETLERİ</a:t>
            </a:r>
          </a:p>
          <a:p>
            <a:pPr algn="ctr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GENEL MÜDÜRLÜĞÜ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685800" y="2420888"/>
            <a:ext cx="8229600" cy="1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11 </a:t>
            </a:r>
            <a:r>
              <a:rPr lang="tr-TR" sz="2000" dirty="0"/>
              <a:t>ve 12. Sınıflarda Türk Dili ve Edebiyatı – Matematik testi</a:t>
            </a:r>
            <a:r>
              <a:rPr lang="tr-TR" sz="2000" dirty="0" smtClean="0"/>
              <a:t>;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tr-TR" sz="2000" dirty="0" smtClean="0"/>
              <a:t>Temel </a:t>
            </a:r>
            <a:r>
              <a:rPr lang="tr-TR" sz="2000" dirty="0"/>
              <a:t>Matematik – </a:t>
            </a:r>
            <a:r>
              <a:rPr lang="tr-TR" sz="2000" dirty="0" smtClean="0"/>
              <a:t>TDE,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tr-TR" sz="2000" dirty="0" smtClean="0"/>
              <a:t>İleri </a:t>
            </a:r>
            <a:r>
              <a:rPr lang="tr-TR" sz="2000" dirty="0"/>
              <a:t>Matematik-TDE testleri şeklinde uygulanacaktır.</a:t>
            </a:r>
            <a:endParaRPr lang="tr-TR" sz="2000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890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5576" y="1159049"/>
            <a:ext cx="7374907" cy="5408265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054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385410" y="2132856"/>
            <a:ext cx="82912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Sınavlar farklı sınıf düzeylerinde farklı okullarda uygulanabileceği gibi farklı sınıf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düzeylerinde aynı okullarda da uygulanacaktır. Örneğin bir okulumuzda 5.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sınıflar Türkçe- Matematik sınavına katılırken aynı okulda 6. sınıflar da Fen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Bilimleri Yabancı Dil (İngilizce) sınavına katılabilecektir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Sınav evrakları sınavdan önceki hafta içinde sevke hazır hale getirilecektir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Sevk planlaması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Ölçme Değerlendirme Merkezi tarafından yapılacak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sınavdan bir gün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önce yada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sınav sabahı salon numarası bazında paketlenmiş halde(kapalı zarf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yada poşet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okul müdürlüklerine ulaştırılacaktır.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111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98476" y="1844824"/>
            <a:ext cx="83169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ArialMT"/>
              </a:rPr>
              <a:t>Sınav evrakı </a:t>
            </a:r>
            <a:r>
              <a:rPr lang="tr-TR" dirty="0">
                <a:latin typeface="Arial" panose="020B0604020202020204" pitchFamily="34" charset="0"/>
              </a:rPr>
              <a:t>okul </a:t>
            </a:r>
            <a:r>
              <a:rPr lang="tr-TR" dirty="0">
                <a:latin typeface="ArialMT"/>
              </a:rPr>
              <a:t>müdürlüklerince </a:t>
            </a:r>
            <a:r>
              <a:rPr lang="tr-TR" dirty="0">
                <a:latin typeface="Arial" panose="020B0604020202020204" pitchFamily="34" charset="0"/>
              </a:rPr>
              <a:t>salon </a:t>
            </a:r>
            <a:r>
              <a:rPr lang="tr-TR" dirty="0">
                <a:latin typeface="ArialMT"/>
              </a:rPr>
              <a:t>görevlilerine sınavdan </a:t>
            </a:r>
            <a:r>
              <a:rPr lang="tr-TR" dirty="0">
                <a:latin typeface="Arial" panose="020B0604020202020204" pitchFamily="34" charset="0"/>
              </a:rPr>
              <a:t>en erken </a:t>
            </a:r>
            <a:r>
              <a:rPr lang="tr-TR" dirty="0" smtClean="0">
                <a:latin typeface="Arial" panose="020B0604020202020204" pitchFamily="34" charset="0"/>
              </a:rPr>
              <a:t>30 dakika </a:t>
            </a:r>
            <a:r>
              <a:rPr lang="tr-TR" dirty="0">
                <a:latin typeface="ArialMT"/>
              </a:rPr>
              <a:t>önce </a:t>
            </a:r>
            <a:r>
              <a:rPr lang="tr-TR" dirty="0">
                <a:latin typeface="Arial" panose="020B0604020202020204" pitchFamily="34" charset="0"/>
              </a:rPr>
              <a:t>teslim edilecektir.</a:t>
            </a:r>
          </a:p>
          <a:p>
            <a:endParaRPr lang="tr-TR" dirty="0" smtClean="0">
              <a:latin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</a:rPr>
              <a:t>Salonda </a:t>
            </a:r>
            <a:r>
              <a:rPr lang="tr-TR" dirty="0">
                <a:latin typeface="ArialMT"/>
              </a:rPr>
              <a:t>gözetmen </a:t>
            </a:r>
            <a:r>
              <a:rPr lang="tr-TR" dirty="0">
                <a:latin typeface="Arial" panose="020B0604020202020204" pitchFamily="34" charset="0"/>
              </a:rPr>
              <a:t>olarak </a:t>
            </a:r>
            <a:r>
              <a:rPr lang="tr-TR" dirty="0">
                <a:latin typeface="ArialMT"/>
              </a:rPr>
              <a:t>sınav yapılan </a:t>
            </a:r>
            <a:r>
              <a:rPr lang="tr-TR" dirty="0">
                <a:latin typeface="Arial" panose="020B0604020202020204" pitchFamily="34" charset="0"/>
              </a:rPr>
              <a:t>dersin </a:t>
            </a:r>
            <a:r>
              <a:rPr lang="tr-TR" dirty="0">
                <a:latin typeface="ArialMT"/>
              </a:rPr>
              <a:t>dışındaki öğretmenler</a:t>
            </a:r>
          </a:p>
          <a:p>
            <a:r>
              <a:rPr lang="tr-TR" dirty="0">
                <a:latin typeface="ArialMT"/>
              </a:rPr>
              <a:t>görevlendirilecektir. </a:t>
            </a:r>
            <a:endParaRPr lang="tr-TR" dirty="0" smtClean="0">
              <a:latin typeface="ArialMT"/>
            </a:endParaRPr>
          </a:p>
          <a:p>
            <a:endParaRPr lang="tr-TR" dirty="0">
              <a:latin typeface="ArialMT"/>
            </a:endParaRPr>
          </a:p>
          <a:p>
            <a:r>
              <a:rPr lang="tr-TR" dirty="0" smtClean="0">
                <a:latin typeface="ArialMT"/>
              </a:rPr>
              <a:t>Gözetmen </a:t>
            </a:r>
            <a:r>
              <a:rPr lang="tr-TR" dirty="0">
                <a:latin typeface="ArialMT"/>
              </a:rPr>
              <a:t>görevlendirmesi </a:t>
            </a:r>
            <a:r>
              <a:rPr lang="tr-TR" dirty="0">
                <a:latin typeface="Arial" panose="020B0604020202020204" pitchFamily="34" charset="0"/>
              </a:rPr>
              <a:t>ile ilgili planlama </a:t>
            </a:r>
            <a:r>
              <a:rPr lang="tr-TR" dirty="0" smtClean="0">
                <a:latin typeface="Arial" panose="020B0604020202020204" pitchFamily="34" charset="0"/>
              </a:rPr>
              <a:t>kurs merkezlerince </a:t>
            </a:r>
            <a:r>
              <a:rPr lang="tr-TR" dirty="0">
                <a:latin typeface="Arial" panose="020B0604020202020204" pitchFamily="34" charset="0"/>
              </a:rPr>
              <a:t>salon </a:t>
            </a:r>
            <a:r>
              <a:rPr lang="tr-TR" dirty="0">
                <a:latin typeface="ArialMT"/>
              </a:rPr>
              <a:t>yerleştirme planlarına göre yapılacaktır.</a:t>
            </a:r>
          </a:p>
          <a:p>
            <a:endParaRPr lang="tr-TR" dirty="0" smtClean="0">
              <a:latin typeface="ArialMT"/>
            </a:endParaRPr>
          </a:p>
          <a:p>
            <a:r>
              <a:rPr lang="tr-TR" dirty="0" smtClean="0">
                <a:latin typeface="ArialMT"/>
              </a:rPr>
              <a:t>Öğrencilerin </a:t>
            </a:r>
            <a:r>
              <a:rPr lang="tr-TR" dirty="0">
                <a:latin typeface="Arial" panose="020B0604020202020204" pitchFamily="34" charset="0"/>
              </a:rPr>
              <a:t>cevap </a:t>
            </a:r>
            <a:r>
              <a:rPr lang="tr-TR" dirty="0">
                <a:latin typeface="ArialMT"/>
              </a:rPr>
              <a:t>kağıdında işaretleme </a:t>
            </a:r>
            <a:r>
              <a:rPr lang="tr-TR" b="1" dirty="0">
                <a:latin typeface="Arial-BoldMT"/>
              </a:rPr>
              <a:t>yapmaması </a:t>
            </a:r>
            <a:r>
              <a:rPr lang="tr-TR" b="1" dirty="0">
                <a:latin typeface="Arial" panose="020B0604020202020204" pitchFamily="34" charset="0"/>
              </a:rPr>
              <a:t>gereken alanlar</a:t>
            </a:r>
          </a:p>
          <a:p>
            <a:r>
              <a:rPr lang="tr-TR" b="1" dirty="0">
                <a:latin typeface="Arial-BoldMT"/>
              </a:rPr>
              <a:t>bulunmaktadır. </a:t>
            </a:r>
            <a:r>
              <a:rPr lang="tr-TR" dirty="0">
                <a:latin typeface="ArialMT"/>
              </a:rPr>
              <a:t>(Örneğin öğrenci </a:t>
            </a:r>
            <a:r>
              <a:rPr lang="tr-TR" dirty="0">
                <a:latin typeface="Arial" panose="020B0604020202020204" pitchFamily="34" charset="0"/>
              </a:rPr>
              <a:t>ID </a:t>
            </a:r>
            <a:r>
              <a:rPr lang="tr-TR" dirty="0">
                <a:latin typeface="ArialMT"/>
              </a:rPr>
              <a:t>bölümü). Sınav başlamadan </a:t>
            </a:r>
            <a:r>
              <a:rPr lang="tr-TR" dirty="0">
                <a:latin typeface="Arial" panose="020B0604020202020204" pitchFamily="34" charset="0"/>
              </a:rPr>
              <a:t>bu ve </a:t>
            </a:r>
            <a:r>
              <a:rPr lang="tr-TR" dirty="0" smtClean="0">
                <a:latin typeface="Arial" panose="020B0604020202020204" pitchFamily="34" charset="0"/>
              </a:rPr>
              <a:t>buna benzer </a:t>
            </a:r>
            <a:r>
              <a:rPr lang="tr-TR" dirty="0">
                <a:latin typeface="ArialMT"/>
              </a:rPr>
              <a:t>sınav kuralları </a:t>
            </a:r>
            <a:r>
              <a:rPr lang="tr-TR" dirty="0">
                <a:latin typeface="Arial" panose="020B0604020202020204" pitchFamily="34" charset="0"/>
              </a:rPr>
              <a:t>konusunda </a:t>
            </a:r>
            <a:r>
              <a:rPr lang="tr-TR" dirty="0">
                <a:latin typeface="ArialMT"/>
              </a:rPr>
              <a:t>öğrenciler </a:t>
            </a:r>
            <a:r>
              <a:rPr lang="tr-TR" dirty="0">
                <a:latin typeface="Arial" panose="020B0604020202020204" pitchFamily="34" charset="0"/>
              </a:rPr>
              <a:t>mutlaka </a:t>
            </a:r>
            <a:r>
              <a:rPr lang="tr-TR" dirty="0">
                <a:latin typeface="ArialMT"/>
              </a:rPr>
              <a:t>uyarılacak, </a:t>
            </a:r>
            <a:r>
              <a:rPr lang="tr-TR" dirty="0" smtClean="0">
                <a:latin typeface="Arial" panose="020B0604020202020204" pitchFamily="34" charset="0"/>
              </a:rPr>
              <a:t>salon </a:t>
            </a:r>
            <a:r>
              <a:rPr lang="tr-TR" dirty="0" smtClean="0">
                <a:latin typeface="ArialMT"/>
              </a:rPr>
              <a:t>gözetmeleri </a:t>
            </a:r>
            <a:r>
              <a:rPr lang="tr-TR" dirty="0">
                <a:latin typeface="ArialMT"/>
              </a:rPr>
              <a:t>tarafından </a:t>
            </a:r>
            <a:r>
              <a:rPr lang="tr-TR" dirty="0">
                <a:latin typeface="Arial" panose="020B0604020202020204" pitchFamily="34" charset="0"/>
              </a:rPr>
              <a:t>gerekli kontroller </a:t>
            </a:r>
            <a:r>
              <a:rPr lang="tr-TR" dirty="0">
                <a:latin typeface="ArialMT"/>
              </a:rPr>
              <a:t>yapılacaktır.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640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457200" y="1988840"/>
            <a:ext cx="82912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ArialMT"/>
              </a:rPr>
              <a:t>Sınav </a:t>
            </a:r>
            <a:r>
              <a:rPr lang="tr-TR" dirty="0">
                <a:latin typeface="Arial" panose="020B0604020202020204" pitchFamily="34" charset="0"/>
              </a:rPr>
              <a:t>sonunda test </a:t>
            </a:r>
            <a:r>
              <a:rPr lang="tr-TR" dirty="0">
                <a:latin typeface="ArialMT"/>
              </a:rPr>
              <a:t>kitapçıkları </a:t>
            </a:r>
            <a:r>
              <a:rPr lang="tr-TR" dirty="0" smtClean="0">
                <a:latin typeface="Arial" panose="020B0604020202020204" pitchFamily="34" charset="0"/>
              </a:rPr>
              <a:t>Ölçme Değerlendirme Merkezi tarafından muhafaza edilecektir</a:t>
            </a:r>
            <a:r>
              <a:rPr lang="tr-TR" dirty="0">
                <a:latin typeface="Arial" panose="020B0604020202020204" pitchFamily="34" charset="0"/>
              </a:rPr>
              <a:t>.</a:t>
            </a:r>
          </a:p>
          <a:p>
            <a:endParaRPr lang="tr-TR" dirty="0" smtClean="0">
              <a:latin typeface="ArialMT"/>
            </a:endParaRPr>
          </a:p>
          <a:p>
            <a:r>
              <a:rPr lang="tr-TR" dirty="0" smtClean="0">
                <a:latin typeface="ArialMT"/>
              </a:rPr>
              <a:t>Sınav </a:t>
            </a:r>
            <a:r>
              <a:rPr lang="tr-TR" dirty="0">
                <a:latin typeface="Arial" panose="020B0604020202020204" pitchFamily="34" charset="0"/>
              </a:rPr>
              <a:t>yoklama listeleri ve cevap </a:t>
            </a:r>
            <a:r>
              <a:rPr lang="tr-TR" dirty="0">
                <a:latin typeface="ArialMT"/>
              </a:rPr>
              <a:t>kağıtları </a:t>
            </a:r>
            <a:r>
              <a:rPr lang="tr-TR" dirty="0">
                <a:latin typeface="Arial" panose="020B0604020202020204" pitchFamily="34" charset="0"/>
              </a:rPr>
              <a:t>ders ve </a:t>
            </a:r>
            <a:r>
              <a:rPr lang="tr-TR" dirty="0">
                <a:latin typeface="ArialMT"/>
              </a:rPr>
              <a:t>sınıf </a:t>
            </a:r>
            <a:r>
              <a:rPr lang="tr-TR" dirty="0">
                <a:latin typeface="Arial" panose="020B0604020202020204" pitchFamily="34" charset="0"/>
              </a:rPr>
              <a:t>seviyesi baz </a:t>
            </a:r>
            <a:r>
              <a:rPr lang="tr-TR" dirty="0">
                <a:latin typeface="ArialMT"/>
              </a:rPr>
              <a:t>alınarak ayrı</a:t>
            </a:r>
          </a:p>
          <a:p>
            <a:r>
              <a:rPr lang="tr-TR" dirty="0">
                <a:latin typeface="ArialMT"/>
              </a:rPr>
              <a:t>ayrı dönüş poşetleri </a:t>
            </a:r>
            <a:r>
              <a:rPr lang="tr-TR" dirty="0">
                <a:latin typeface="Arial" panose="020B0604020202020204" pitchFamily="34" charset="0"/>
              </a:rPr>
              <a:t>yada zarflarda </a:t>
            </a:r>
            <a:r>
              <a:rPr lang="tr-TR" dirty="0">
                <a:latin typeface="ArialMT"/>
              </a:rPr>
              <a:t>ölçme değerlendirme </a:t>
            </a:r>
            <a:r>
              <a:rPr lang="tr-TR" dirty="0">
                <a:latin typeface="Arial" panose="020B0604020202020204" pitchFamily="34" charset="0"/>
              </a:rPr>
              <a:t>merkezlerine</a:t>
            </a:r>
          </a:p>
          <a:p>
            <a:r>
              <a:rPr lang="tr-TR" dirty="0">
                <a:latin typeface="ArialMT"/>
              </a:rPr>
              <a:t>ulaştırılacaktır. (Türkçe-</a:t>
            </a:r>
            <a:r>
              <a:rPr lang="tr-TR" dirty="0">
                <a:latin typeface="Arial" panose="020B0604020202020204" pitchFamily="34" charset="0"/>
              </a:rPr>
              <a:t>Matematik 5, Fen Bilimleri-</a:t>
            </a:r>
            <a:r>
              <a:rPr lang="tr-TR" dirty="0">
                <a:latin typeface="ArialMT"/>
              </a:rPr>
              <a:t>Yabancı </a:t>
            </a:r>
            <a:r>
              <a:rPr lang="tr-TR" dirty="0">
                <a:latin typeface="Arial" panose="020B0604020202020204" pitchFamily="34" charset="0"/>
              </a:rPr>
              <a:t>Dil 6)</a:t>
            </a:r>
          </a:p>
          <a:p>
            <a:endParaRPr lang="tr-TR" dirty="0" smtClean="0">
              <a:latin typeface="ArialMT"/>
            </a:endParaRPr>
          </a:p>
          <a:p>
            <a:r>
              <a:rPr lang="tr-TR" dirty="0" smtClean="0">
                <a:latin typeface="ArialMT"/>
              </a:rPr>
              <a:t>Ölçme </a:t>
            </a:r>
            <a:r>
              <a:rPr lang="tr-TR" dirty="0">
                <a:latin typeface="ArialMT"/>
              </a:rPr>
              <a:t>Değerlendirme </a:t>
            </a:r>
            <a:r>
              <a:rPr lang="tr-TR" dirty="0">
                <a:latin typeface="Arial" panose="020B0604020202020204" pitchFamily="34" charset="0"/>
              </a:rPr>
              <a:t>Merkezleri en </a:t>
            </a:r>
            <a:r>
              <a:rPr lang="tr-TR" dirty="0">
                <a:latin typeface="ArialMT"/>
              </a:rPr>
              <a:t>geç </a:t>
            </a:r>
            <a:r>
              <a:rPr lang="tr-TR" dirty="0">
                <a:latin typeface="Arial" panose="020B0604020202020204" pitchFamily="34" charset="0"/>
              </a:rPr>
              <a:t>14 Ocak 2019 </a:t>
            </a:r>
            <a:r>
              <a:rPr lang="tr-TR" dirty="0" smtClean="0">
                <a:latin typeface="Arial" panose="020B0604020202020204" pitchFamily="34" charset="0"/>
              </a:rPr>
              <a:t>tarihinde </a:t>
            </a:r>
            <a:r>
              <a:rPr lang="tr-TR" dirty="0" smtClean="0">
                <a:latin typeface="ArialMT"/>
              </a:rPr>
              <a:t>değerlendirmeye </a:t>
            </a:r>
            <a:r>
              <a:rPr lang="tr-TR" dirty="0">
                <a:latin typeface="ArialMT"/>
              </a:rPr>
              <a:t>başlayacaktır. 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260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457200" y="1694352"/>
            <a:ext cx="84352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ArialMT"/>
              </a:rPr>
              <a:t>Sınava girmeyen öğrencilerin sınava girmediğine dair kısım cevap kağıdında</a:t>
            </a:r>
          </a:p>
          <a:p>
            <a:r>
              <a:rPr lang="tr-TR" dirty="0">
                <a:latin typeface="Arial" panose="020B0604020202020204" pitchFamily="34" charset="0"/>
              </a:rPr>
              <a:t>salon </a:t>
            </a:r>
            <a:r>
              <a:rPr lang="tr-TR" dirty="0">
                <a:latin typeface="ArialMT"/>
              </a:rPr>
              <a:t>görevlisi tarafından </a:t>
            </a:r>
            <a:r>
              <a:rPr lang="tr-TR" dirty="0">
                <a:latin typeface="Arial" panose="020B0604020202020204" pitchFamily="34" charset="0"/>
              </a:rPr>
              <a:t>mutlaka </a:t>
            </a:r>
            <a:r>
              <a:rPr lang="tr-TR" dirty="0">
                <a:latin typeface="ArialMT"/>
              </a:rPr>
              <a:t>işaretlenecektir. </a:t>
            </a:r>
            <a:endParaRPr lang="tr-TR" dirty="0" smtClean="0">
              <a:latin typeface="ArialMT"/>
            </a:endParaRPr>
          </a:p>
          <a:p>
            <a:endParaRPr lang="tr-TR" dirty="0">
              <a:latin typeface="ArialMT"/>
            </a:endParaRPr>
          </a:p>
          <a:p>
            <a:r>
              <a:rPr lang="tr-TR" dirty="0" smtClean="0">
                <a:latin typeface="ArialMT"/>
              </a:rPr>
              <a:t>Sınıf </a:t>
            </a:r>
            <a:r>
              <a:rPr lang="tr-TR" dirty="0">
                <a:latin typeface="Arial" panose="020B0604020202020204" pitchFamily="34" charset="0"/>
              </a:rPr>
              <a:t>yoklama </a:t>
            </a:r>
            <a:r>
              <a:rPr lang="tr-TR" dirty="0" smtClean="0">
                <a:latin typeface="ArialMT"/>
              </a:rPr>
              <a:t>çizelgesinde </a:t>
            </a:r>
            <a:r>
              <a:rPr lang="tr-TR" dirty="0" smtClean="0">
                <a:latin typeface="Arial" panose="020B0604020202020204" pitchFamily="34" charset="0"/>
              </a:rPr>
              <a:t>de </a:t>
            </a:r>
            <a:r>
              <a:rPr lang="tr-TR" dirty="0">
                <a:latin typeface="ArialMT"/>
              </a:rPr>
              <a:t>sınava katılmayan öğrenci için gözetmen tarafından ‘GİRMEDİ’ yazılacaktır.</a:t>
            </a:r>
          </a:p>
          <a:p>
            <a:endParaRPr lang="tr-TR" dirty="0" smtClean="0">
              <a:latin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</a:rPr>
              <a:t>Kapanan </a:t>
            </a:r>
            <a:r>
              <a:rPr lang="tr-TR" dirty="0">
                <a:latin typeface="Arial" panose="020B0604020202020204" pitchFamily="34" charset="0"/>
              </a:rPr>
              <a:t>kurs </a:t>
            </a:r>
            <a:r>
              <a:rPr lang="tr-TR" dirty="0">
                <a:latin typeface="ArialMT"/>
              </a:rPr>
              <a:t>olması </a:t>
            </a:r>
            <a:r>
              <a:rPr lang="tr-TR" dirty="0">
                <a:latin typeface="Arial" panose="020B0604020202020204" pitchFamily="34" charset="0"/>
              </a:rPr>
              <a:t>durumunda </a:t>
            </a:r>
            <a:r>
              <a:rPr lang="tr-TR" dirty="0">
                <a:latin typeface="ArialMT"/>
              </a:rPr>
              <a:t>sınav evrakı basılmayacak, </a:t>
            </a:r>
            <a:r>
              <a:rPr lang="tr-TR" dirty="0">
                <a:latin typeface="Arial" panose="020B0604020202020204" pitchFamily="34" charset="0"/>
              </a:rPr>
              <a:t>durum tutanak</a:t>
            </a:r>
          </a:p>
          <a:p>
            <a:r>
              <a:rPr lang="tr-TR" dirty="0">
                <a:latin typeface="ArialMT"/>
              </a:rPr>
              <a:t>altına alınacak </a:t>
            </a:r>
            <a:r>
              <a:rPr lang="tr-TR" dirty="0">
                <a:latin typeface="Arial" panose="020B0604020202020204" pitchFamily="34" charset="0"/>
              </a:rPr>
              <a:t>ve bu tutanak </a:t>
            </a:r>
            <a:r>
              <a:rPr lang="tr-TR" dirty="0">
                <a:latin typeface="ArialMT"/>
              </a:rPr>
              <a:t>ölçme değerlendirme </a:t>
            </a:r>
            <a:r>
              <a:rPr lang="tr-TR" dirty="0">
                <a:latin typeface="Arial" panose="020B0604020202020204" pitchFamily="34" charset="0"/>
              </a:rPr>
              <a:t>merkezlerinde muhafaza</a:t>
            </a:r>
          </a:p>
          <a:p>
            <a:r>
              <a:rPr lang="tr-TR" dirty="0" smtClean="0">
                <a:latin typeface="Arial" panose="020B0604020202020204" pitchFamily="34" charset="0"/>
              </a:rPr>
              <a:t>edilecektir. </a:t>
            </a:r>
          </a:p>
          <a:p>
            <a:endParaRPr lang="tr-TR" dirty="0">
              <a:latin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</a:rPr>
              <a:t>2 </a:t>
            </a:r>
            <a:r>
              <a:rPr lang="tr-TR" dirty="0">
                <a:latin typeface="Arial" panose="020B0604020202020204" pitchFamily="34" charset="0"/>
              </a:rPr>
              <a:t>yada 3 dersten </a:t>
            </a:r>
            <a:r>
              <a:rPr lang="tr-TR" dirty="0">
                <a:latin typeface="ArialMT"/>
              </a:rPr>
              <a:t>sınava </a:t>
            </a:r>
            <a:r>
              <a:rPr lang="tr-TR" dirty="0">
                <a:latin typeface="Arial" panose="020B0604020202020204" pitchFamily="34" charset="0"/>
              </a:rPr>
              <a:t>girecek </a:t>
            </a:r>
            <a:r>
              <a:rPr lang="tr-TR" dirty="0">
                <a:latin typeface="ArialMT"/>
              </a:rPr>
              <a:t>öğrenciler sınava gireceği </a:t>
            </a:r>
            <a:r>
              <a:rPr lang="tr-TR" dirty="0">
                <a:latin typeface="Arial" panose="020B0604020202020204" pitchFamily="34" charset="0"/>
              </a:rPr>
              <a:t>kurslardan birinden</a:t>
            </a:r>
          </a:p>
          <a:p>
            <a:r>
              <a:rPr lang="tr-TR" dirty="0">
                <a:latin typeface="Arial" panose="020B0604020202020204" pitchFamily="34" charset="0"/>
              </a:rPr>
              <a:t>yada ikisinden </a:t>
            </a:r>
            <a:r>
              <a:rPr lang="tr-TR" dirty="0">
                <a:latin typeface="ArialMT"/>
              </a:rPr>
              <a:t>ayrılmış </a:t>
            </a:r>
            <a:r>
              <a:rPr lang="tr-TR" dirty="0">
                <a:latin typeface="Arial" panose="020B0604020202020204" pitchFamily="34" charset="0"/>
              </a:rPr>
              <a:t>olsa bile </a:t>
            </a:r>
            <a:r>
              <a:rPr lang="tr-TR" dirty="0">
                <a:latin typeface="ArialMT"/>
              </a:rPr>
              <a:t>sınava gireceği tüm </a:t>
            </a:r>
            <a:r>
              <a:rPr lang="tr-TR" dirty="0">
                <a:latin typeface="Arial" panose="020B0604020202020204" pitchFamily="34" charset="0"/>
              </a:rPr>
              <a:t>derslerin </a:t>
            </a:r>
            <a:r>
              <a:rPr lang="tr-TR" dirty="0">
                <a:latin typeface="ArialMT"/>
              </a:rPr>
              <a:t>sorularını</a:t>
            </a:r>
          </a:p>
          <a:p>
            <a:r>
              <a:rPr lang="tr-TR" dirty="0">
                <a:latin typeface="ArialMT"/>
              </a:rPr>
              <a:t>cevaplayacaktır.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625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539552" y="2636912"/>
            <a:ext cx="8229600" cy="1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400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36843" y="2123925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-BoldMT"/>
              </a:rPr>
              <a:t>Sınava katılacak öğrenciler </a:t>
            </a:r>
            <a:r>
              <a:rPr lang="tr-TR" b="1" dirty="0">
                <a:latin typeface="Arial" panose="020B0604020202020204" pitchFamily="34" charset="0"/>
              </a:rPr>
              <a:t>Genel </a:t>
            </a:r>
            <a:r>
              <a:rPr lang="tr-TR" b="1" dirty="0">
                <a:latin typeface="Arial-BoldMT"/>
              </a:rPr>
              <a:t>Müdürlüğümüzce belirlenmiş </a:t>
            </a:r>
            <a:r>
              <a:rPr lang="tr-TR" b="1" dirty="0">
                <a:latin typeface="Arial" panose="020B0604020202020204" pitchFamily="34" charset="0"/>
              </a:rPr>
              <a:t>olup bu</a:t>
            </a:r>
          </a:p>
          <a:p>
            <a:r>
              <a:rPr lang="tr-TR" b="1" dirty="0">
                <a:latin typeface="Arial-BoldMT"/>
              </a:rPr>
              <a:t>öğrenciler dışında hiçbir öğrenci sınava katılmayacaktır</a:t>
            </a:r>
            <a:r>
              <a:rPr lang="tr-TR" b="1" dirty="0" smtClean="0">
                <a:latin typeface="Arial-BoldMT"/>
              </a:rPr>
              <a:t>.</a:t>
            </a:r>
          </a:p>
          <a:p>
            <a:endParaRPr lang="tr-TR" b="1" dirty="0">
              <a:latin typeface="Arial-BoldMT"/>
            </a:endParaRPr>
          </a:p>
          <a:p>
            <a:r>
              <a:rPr lang="tr-TR" dirty="0">
                <a:latin typeface="ArialMT"/>
              </a:rPr>
              <a:t>Sınavla </a:t>
            </a:r>
            <a:r>
              <a:rPr lang="tr-TR" dirty="0">
                <a:latin typeface="Arial" panose="020B0604020202020204" pitchFamily="34" charset="0"/>
              </a:rPr>
              <a:t>ilgili </a:t>
            </a:r>
            <a:r>
              <a:rPr lang="tr-TR" dirty="0">
                <a:latin typeface="ArialMT"/>
              </a:rPr>
              <a:t>tüm </a:t>
            </a:r>
            <a:r>
              <a:rPr lang="tr-TR" dirty="0">
                <a:latin typeface="Arial" panose="020B0604020202020204" pitchFamily="34" charset="0"/>
              </a:rPr>
              <a:t>taraflarca gizlilik esas </a:t>
            </a:r>
            <a:r>
              <a:rPr lang="tr-TR" dirty="0">
                <a:latin typeface="ArialMT"/>
              </a:rPr>
              <a:t>alınacak, sınavdan sonrası </a:t>
            </a:r>
            <a:r>
              <a:rPr lang="tr-TR" dirty="0">
                <a:latin typeface="Arial" panose="020B0604020202020204" pitchFamily="34" charset="0"/>
              </a:rPr>
              <a:t>da dahil</a:t>
            </a:r>
          </a:p>
          <a:p>
            <a:r>
              <a:rPr lang="tr-TR" dirty="0">
                <a:latin typeface="Arial" panose="020B0604020202020204" pitchFamily="34" charset="0"/>
              </a:rPr>
              <a:t>olmak </a:t>
            </a:r>
            <a:r>
              <a:rPr lang="tr-TR" dirty="0">
                <a:latin typeface="ArialMT"/>
              </a:rPr>
              <a:t>üzere soruların </a:t>
            </a:r>
            <a:r>
              <a:rPr lang="tr-TR" dirty="0">
                <a:latin typeface="Arial" panose="020B0604020202020204" pitchFamily="34" charset="0"/>
              </a:rPr>
              <a:t>herhangi bir </a:t>
            </a:r>
            <a:r>
              <a:rPr lang="tr-TR" dirty="0">
                <a:latin typeface="ArialMT"/>
              </a:rPr>
              <a:t>şekilde ifşa olmaması için </a:t>
            </a:r>
            <a:r>
              <a:rPr lang="tr-TR" dirty="0">
                <a:latin typeface="Arial" panose="020B0604020202020204" pitchFamily="34" charset="0"/>
              </a:rPr>
              <a:t>gerekli her </a:t>
            </a:r>
            <a:r>
              <a:rPr lang="tr-TR" dirty="0">
                <a:latin typeface="ArialMT"/>
              </a:rPr>
              <a:t>türlü</a:t>
            </a:r>
          </a:p>
          <a:p>
            <a:r>
              <a:rPr lang="tr-TR" dirty="0">
                <a:latin typeface="Arial" panose="020B0604020202020204" pitchFamily="34" charset="0"/>
              </a:rPr>
              <a:t>tedbir </a:t>
            </a:r>
            <a:r>
              <a:rPr lang="tr-TR" dirty="0">
                <a:latin typeface="ArialMT"/>
              </a:rPr>
              <a:t>alınacaktır. </a:t>
            </a:r>
            <a:endParaRPr lang="tr-TR" dirty="0" smtClean="0">
              <a:latin typeface="ArialMT"/>
            </a:endParaRPr>
          </a:p>
          <a:p>
            <a:endParaRPr lang="tr-TR" b="1" dirty="0">
              <a:latin typeface="ArialMT"/>
            </a:endParaRPr>
          </a:p>
          <a:p>
            <a:r>
              <a:rPr lang="tr-TR" b="1" dirty="0" smtClean="0">
                <a:latin typeface="Arial" panose="020B0604020202020204" pitchFamily="34" charset="0"/>
              </a:rPr>
              <a:t>Salon </a:t>
            </a:r>
            <a:r>
              <a:rPr lang="tr-TR" b="1" dirty="0">
                <a:latin typeface="Arial-BoldMT"/>
              </a:rPr>
              <a:t>gözetmenleri </a:t>
            </a:r>
            <a:r>
              <a:rPr lang="tr-TR" b="1" dirty="0">
                <a:latin typeface="Arial" panose="020B0604020202020204" pitchFamily="34" charset="0"/>
              </a:rPr>
              <a:t>Personel Gizlilik </a:t>
            </a:r>
            <a:r>
              <a:rPr lang="tr-TR" b="1" dirty="0" smtClean="0">
                <a:latin typeface="Arial-BoldMT"/>
              </a:rPr>
              <a:t>Taahhütnamesini imzalayacaklardır</a:t>
            </a:r>
            <a:r>
              <a:rPr lang="tr-TR" b="1" dirty="0">
                <a:latin typeface="Arial-BoldMT"/>
              </a:rPr>
              <a:t>.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992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1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98D7F71C-ECA9-4986-93DC-132C6063EB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560" y="1932923"/>
            <a:ext cx="8164920" cy="419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1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1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98D7F71C-ECA9-4986-93DC-132C6063EB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528" y="2094392"/>
            <a:ext cx="8280920" cy="26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1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85207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98D7F71C-ECA9-4986-93DC-132C6063EB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57200" y="2348880"/>
            <a:ext cx="8507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2019-2020 Destekleme Yetiştirme Kursları İzleme ve Değerlendirme Ortak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Sınavı ülke genelinde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11 Ocak 2020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tarihinde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Cumartesi günü saat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10.00’da yapılacaktır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Sınav 81 ilde 2436 okulda 256 bin 515 öğrenciye yönelik olarak uygulanacaktır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İlimizde ise 29 okulda yapılacaktır.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98D7F71C-ECA9-4986-93DC-132C6063EB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584" y="177151"/>
            <a:ext cx="7690048" cy="66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1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5510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9590" y="-1758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323528" y="1556792"/>
            <a:ext cx="8640960" cy="1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Ortaokul </a:t>
            </a:r>
            <a:r>
              <a:rPr lang="tr-TR" sz="2000" dirty="0"/>
              <a:t>ve İmam Hatip Ortaokullarında 5, 6, 7, ve 8. sınıflarda Türkçe,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/>
              <a:t>Matematik, Fen Bilimleri ve Yabancı Dil (İngilizce),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Ortaöğretim </a:t>
            </a:r>
            <a:r>
              <a:rPr lang="tr-TR" sz="2000" dirty="0"/>
              <a:t>kurumlarında ise 9, 10, 11, ve 12. sınıflarda Türk Dili ve </a:t>
            </a:r>
            <a:r>
              <a:rPr lang="tr-TR" sz="2000" dirty="0" smtClean="0"/>
              <a:t>Edebiyatı, Matematik</a:t>
            </a:r>
            <a:r>
              <a:rPr lang="tr-TR" sz="2000" dirty="0"/>
              <a:t>, Yabancı Dil (İngilizce) ve Fen Bilimleri (Fizik, Kimya, Biyoloji)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derslerinden </a:t>
            </a:r>
            <a:r>
              <a:rPr lang="tr-TR" sz="2000" dirty="0"/>
              <a:t>uygulanacak sınava her ilden belirlenen sayıda öğrenci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/>
              <a:t>katılacaktır</a:t>
            </a:r>
            <a:r>
              <a:rPr lang="tr-TR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/>
          </a:p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b="1" dirty="0">
                <a:solidFill>
                  <a:srgbClr val="FF0000"/>
                </a:solidFill>
              </a:rPr>
              <a:t>Sınav tek kitapçık türü ile uygulanacaktır.</a:t>
            </a:r>
            <a:endParaRPr lang="tr-TR" sz="2000" b="1" dirty="0">
              <a:solidFill>
                <a:srgbClr val="FF0000"/>
              </a:solidFill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4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555988" y="1688462"/>
            <a:ext cx="8229600" cy="1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Ortaokul </a:t>
            </a:r>
            <a:r>
              <a:rPr lang="tr-TR" sz="2000" dirty="0"/>
              <a:t>ve İmam Hatip Ortaokullarının 5, 6, 7. sınıfları için yapılacak </a:t>
            </a:r>
            <a:r>
              <a:rPr lang="tr-TR" sz="2000" dirty="0" smtClean="0"/>
              <a:t>sınavda her </a:t>
            </a:r>
            <a:r>
              <a:rPr lang="tr-TR" sz="2000" dirty="0"/>
              <a:t>dersten </a:t>
            </a:r>
            <a:r>
              <a:rPr lang="tr-TR" sz="2000" b="1" dirty="0"/>
              <a:t>15</a:t>
            </a:r>
            <a:r>
              <a:rPr lang="tr-TR" sz="2000" dirty="0"/>
              <a:t>’er soru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/>
              <a:t>8. sınıflara ise her dersten </a:t>
            </a:r>
            <a:r>
              <a:rPr lang="tr-TR" sz="2000" b="1" dirty="0"/>
              <a:t>20</a:t>
            </a:r>
            <a:r>
              <a:rPr lang="tr-TR" sz="2000" dirty="0"/>
              <a:t>’şer soru yöneltilecektir.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Ortaöğretim </a:t>
            </a:r>
            <a:r>
              <a:rPr lang="tr-TR" sz="2000" dirty="0"/>
              <a:t>kurumlarında ise 9, 10, 11, ve 12. sınıflarda Türk Dili ve </a:t>
            </a:r>
            <a:r>
              <a:rPr lang="tr-TR" sz="2000" dirty="0" smtClean="0"/>
              <a:t>Edebiyatı, Matematik</a:t>
            </a:r>
            <a:r>
              <a:rPr lang="tr-TR" sz="2000" dirty="0"/>
              <a:t>, Yabancı Dil (İngilizce) derslerinin her birinden </a:t>
            </a:r>
            <a:r>
              <a:rPr lang="tr-TR" sz="2000" b="1" dirty="0"/>
              <a:t>20</a:t>
            </a:r>
            <a:r>
              <a:rPr lang="tr-TR" sz="2000" dirty="0"/>
              <a:t>’şer soru, </a:t>
            </a:r>
            <a:endParaRPr lang="tr-TR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Fen Bilimleri </a:t>
            </a:r>
            <a:r>
              <a:rPr lang="tr-TR" sz="2000" dirty="0"/>
              <a:t>(Fizik, Kimya, Biyoloji) sınavında ise her bir dersten 10’ar soru </a:t>
            </a:r>
            <a:r>
              <a:rPr lang="tr-TR" sz="2000" dirty="0" smtClean="0"/>
              <a:t>olmak üzere </a:t>
            </a:r>
            <a:r>
              <a:rPr lang="tr-TR" sz="2000" dirty="0"/>
              <a:t>toplam </a:t>
            </a:r>
            <a:r>
              <a:rPr lang="tr-TR" sz="2000" b="1" dirty="0"/>
              <a:t>30</a:t>
            </a:r>
            <a:r>
              <a:rPr lang="tr-TR" sz="2000" dirty="0"/>
              <a:t> soru yöneltilecektir.</a:t>
            </a:r>
            <a:endParaRPr lang="tr-TR" sz="2000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60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2 İçerik Yer Tutucusu"/>
          <p:cNvSpPr txBox="1">
            <a:spLocks/>
          </p:cNvSpPr>
          <p:nvPr/>
        </p:nvSpPr>
        <p:spPr bwMode="auto">
          <a:xfrm>
            <a:off x="433944" y="2067844"/>
            <a:ext cx="8408500" cy="1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Ortaöğretim </a:t>
            </a:r>
            <a:r>
              <a:rPr lang="tr-TR" sz="2000" dirty="0"/>
              <a:t>kurumlarında yapılacak sınav 3 ayrı testten oluşmaktadır.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Bir </a:t>
            </a:r>
            <a:r>
              <a:rPr lang="tr-TR" sz="2000" dirty="0"/>
              <a:t>bölüm öğrenci toplam 40 soruluk </a:t>
            </a:r>
            <a:r>
              <a:rPr lang="tr-TR" sz="2000" b="1" dirty="0"/>
              <a:t>Türk Dili ve Edebiyatı-Matematik,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Bir </a:t>
            </a:r>
            <a:r>
              <a:rPr lang="tr-TR" sz="2000" dirty="0"/>
              <a:t>bölümü 30 soruluk </a:t>
            </a:r>
            <a:r>
              <a:rPr lang="tr-TR" sz="2000" b="1" dirty="0"/>
              <a:t>Fen Bilimleri </a:t>
            </a:r>
            <a:r>
              <a:rPr lang="tr-TR" sz="2000" dirty="0"/>
              <a:t>(Fizik, Kimya, Biyoloji),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endParaRPr lang="tr-TR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Pct val="120000"/>
            </a:pPr>
            <a:r>
              <a:rPr lang="tr-TR" sz="2000" dirty="0" smtClean="0"/>
              <a:t>Bir </a:t>
            </a:r>
            <a:r>
              <a:rPr lang="tr-TR" sz="2000" dirty="0"/>
              <a:t>bölümü ise 20 soruluk </a:t>
            </a:r>
            <a:r>
              <a:rPr lang="tr-TR" sz="2000" b="1" dirty="0"/>
              <a:t>Yabancı Dil </a:t>
            </a:r>
            <a:r>
              <a:rPr lang="tr-TR" sz="2000" dirty="0"/>
              <a:t>(İngilizce) testini alacaktır.</a:t>
            </a:r>
            <a:endParaRPr lang="tr-TR" sz="2000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78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012" name="Picture 1" descr="C:\Users\Emine AZDIKEN\Desktop\Resim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143245-47FA-43E2-9714-075286B693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6" y="14683"/>
            <a:ext cx="1064465" cy="85368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041" y="1275631"/>
            <a:ext cx="8963917" cy="5286413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2195736" y="274638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FFFF"/>
                </a:solidFill>
                <a:latin typeface="ArialMT"/>
              </a:rPr>
              <a:t>DYK İzleme ve Değerlendirme Ortak Sınavı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85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>
        <p14:prism/>
      </p:transition>
    </mc:Choice>
    <mc:Fallback xmlns="">
      <p:transition spd="slow" advClick="0" advTm="1000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730</Words>
  <Application>Microsoft Office PowerPoint</Application>
  <PresentationFormat>Ekran Gösterisi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Arial-BoldMT</vt:lpstr>
      <vt:lpstr>ArialMT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ERKMEN</dc:creator>
  <cp:lastModifiedBy>metin erkmen</cp:lastModifiedBy>
  <cp:revision>17</cp:revision>
  <dcterms:created xsi:type="dcterms:W3CDTF">2019-06-18T08:00:01Z</dcterms:created>
  <dcterms:modified xsi:type="dcterms:W3CDTF">2019-12-25T14:18:22Z</dcterms:modified>
</cp:coreProperties>
</file>